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1" r:id="rId1"/>
    <p:sldMasterId id="2147483782" r:id="rId2"/>
    <p:sldMasterId id="2147483783" r:id="rId3"/>
    <p:sldMasterId id="2147483784" r:id="rId4"/>
    <p:sldMasterId id="2147483785" r:id="rId5"/>
    <p:sldMasterId id="2147483786" r:id="rId6"/>
  </p:sldMasterIdLst>
  <p:notesMasterIdLst>
    <p:notesMasterId r:id="rId2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9144000" cy="5143500" type="screen16x9"/>
  <p:notesSz cx="6858000" cy="9144000"/>
  <p:embeddedFontLst>
    <p:embeddedFont>
      <p:font typeface="Bricolage Grotesque SemiBold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  <p:embeddedFont>
      <p:font typeface="Montserrat Light" panose="020F0502020204030204" pitchFamily="2" charset="0"/>
      <p:regular r:id="rId26"/>
      <p:bold r:id="rId27"/>
      <p:italic r:id="rId28"/>
      <p:boldItalic r:id="rId29"/>
    </p:embeddedFont>
    <p:embeddedFont>
      <p:font typeface="Poppins" panose="020B0502040204020203" pitchFamily="2" charset="0"/>
      <p:regular r:id="rId30"/>
      <p:bold r:id="rId31"/>
      <p:italic r:id="rId32"/>
      <p:boldItalic r:id="rId33"/>
    </p:embeddedFont>
    <p:embeddedFont>
      <p:font typeface="Poppins Light" panose="020B0502040204020203" pitchFamily="2" charset="0"/>
      <p:regular r:id="rId34"/>
      <p:bold r:id="rId35"/>
      <p:italic r:id="rId36"/>
      <p:boldItalic r:id="rId37"/>
    </p:embeddedFont>
    <p:embeddedFont>
      <p:font typeface="Poppins Medium" panose="020B0502040204020203" pitchFamily="2" charset="0"/>
      <p:regular r:id="rId38"/>
      <p:bold r:id="rId39"/>
      <p:italic r:id="rId40"/>
      <p:boldItalic r:id="rId41"/>
    </p:embeddedFont>
    <p:embeddedFont>
      <p:font typeface="Poppins SemiBold" panose="020B0502040204020203" pitchFamily="2" charset="0"/>
      <p:regular r:id="rId42"/>
      <p:bold r:id="rId43"/>
      <p:italic r:id="rId44"/>
      <p:boldItalic r:id="rId45"/>
    </p:embeddedFont>
    <p:embeddedFont>
      <p:font typeface="Proxima Nova" panose="020B0604020202020204" charset="0"/>
      <p:regular r:id="rId46"/>
      <p:bold r:id="rId47"/>
      <p:italic r:id="rId48"/>
      <p:boldItalic r:id="rId49"/>
    </p:embeddedFont>
    <p:embeddedFont>
      <p:font typeface="Reddit Sans" panose="020B0604020202020204" charset="0"/>
      <p:regular r:id="rId50"/>
      <p:bold r:id="rId51"/>
      <p:italic r:id="rId52"/>
      <p:boldItalic r:id="rId53"/>
    </p:embeddedFont>
    <p:embeddedFont>
      <p:font typeface="Reddit Sans Light" panose="020B060402020202020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Roboto Light" panose="020F0502020204030204" pitchFamily="2" charset="0"/>
      <p:regular r:id="rId62"/>
      <p:bold r:id="rId63"/>
      <p:italic r:id="rId64"/>
      <p:boldItalic r:id="rId65"/>
    </p:embeddedFont>
    <p:embeddedFont>
      <p:font typeface="Roboto Medium" panose="020F0502020204030204" pitchFamily="2" charset="0"/>
      <p:regular r:id="rId66"/>
      <p:bold r:id="rId67"/>
      <p:italic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63" Type="http://schemas.openxmlformats.org/officeDocument/2006/relationships/font" Target="fonts/font42.fntdata"/><Relationship Id="rId68" Type="http://schemas.openxmlformats.org/officeDocument/2006/relationships/font" Target="fonts/font47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font" Target="fonts/font45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0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font" Target="fonts/font48.fntdata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30.fntdata"/><Relationship Id="rId72" Type="http://schemas.openxmlformats.org/officeDocument/2006/relationships/font" Target="fonts/font5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font" Target="fonts/font46.fntdata"/><Relationship Id="rId20" Type="http://schemas.openxmlformats.org/officeDocument/2006/relationships/slide" Target="slides/slide14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font" Target="fonts/font4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73" Type="http://schemas.openxmlformats.org/officeDocument/2006/relationships/font" Target="fonts/font5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8.fntdata"/><Relationship Id="rId34" Type="http://schemas.openxmlformats.org/officeDocument/2006/relationships/font" Target="fonts/font13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font" Target="fonts/font50.fntdata"/><Relationship Id="rId2" Type="http://schemas.openxmlformats.org/officeDocument/2006/relationships/slideMaster" Target="slideMasters/slideMaster2.xml"/><Relationship Id="rId2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5cc45297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385cc45297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85bdb66c99_0_2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4" name="Google Shape;784;g385bdb66c99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1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e2e86c7b8e_1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e2e86c7b8e_1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e30394b871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e30394b871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5c9f421737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5c9f421737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e30394b8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e30394b8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5eb935d00e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5eb935d00e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e389a343b2_0_393:notes"/>
          <p:cNvSpPr txBox="1">
            <a:spLocks noGrp="1"/>
          </p:cNvSpPr>
          <p:nvPr>
            <p:ph type="body" idx="1"/>
          </p:nvPr>
        </p:nvSpPr>
        <p:spPr>
          <a:xfrm>
            <a:off x="685480" y="434314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2" name="Google Shape;612;g3e389a343b2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e38d86d3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e38d86d3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5c9f421737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5c9f421737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5c55abdaa7_1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5c55abdaa7_1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85bdb66c9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85bdb66c9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e389a343b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3e389a343b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e2e86c7b8e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g3e2e86c7b8e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5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05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5" name="Google Shape;465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66" name="Google Shape;466;p105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7" name="Google Shape;467;p105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70" name="Google Shape;470;p106"/>
          <p:cNvSpPr txBox="1"/>
          <p:nvPr/>
        </p:nvSpPr>
        <p:spPr>
          <a:xfrm>
            <a:off x="643750" y="1562588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7"/>
          <p:cNvSpPr txBox="1">
            <a:spLocks noGrp="1"/>
          </p:cNvSpPr>
          <p:nvPr>
            <p:ph type="subTitle" idx="1"/>
          </p:nvPr>
        </p:nvSpPr>
        <p:spPr>
          <a:xfrm>
            <a:off x="643750" y="3576888"/>
            <a:ext cx="366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473" name="Google Shape;473;p10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4" name="Google Shape;474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75" name="Google Shape;475;p107"/>
          <p:cNvSpPr txBox="1"/>
          <p:nvPr/>
        </p:nvSpPr>
        <p:spPr>
          <a:xfrm>
            <a:off x="643750" y="1231075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8" name="Google Shape;478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1" name="Google Shape;481;p10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2" name="Google Shape;482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89" name="Google Shape;489;p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90" name="Google Shape;490;p1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">
  <p:cSld name="Slide padrao CC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2"/>
          <p:cNvSpPr txBox="1">
            <a:spLocks noGrp="1"/>
          </p:cNvSpPr>
          <p:nvPr>
            <p:ph type="title"/>
          </p:nvPr>
        </p:nvSpPr>
        <p:spPr>
          <a:xfrm>
            <a:off x="251520" y="149403"/>
            <a:ext cx="65241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12"/>
          <p:cNvSpPr txBox="1">
            <a:spLocks noGrp="1"/>
          </p:cNvSpPr>
          <p:nvPr>
            <p:ph type="body" idx="1"/>
          </p:nvPr>
        </p:nvSpPr>
        <p:spPr>
          <a:xfrm>
            <a:off x="251520" y="662705"/>
            <a:ext cx="6524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just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just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just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just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94" name="Google Shape;494;p112"/>
          <p:cNvCxnSpPr/>
          <p:nvPr/>
        </p:nvCxnSpPr>
        <p:spPr>
          <a:xfrm>
            <a:off x="321469" y="624462"/>
            <a:ext cx="6315300" cy="0"/>
          </a:xfrm>
          <a:prstGeom prst="straightConnector1">
            <a:avLst/>
          </a:prstGeom>
          <a:noFill/>
          <a:ln w="9525" cap="flat" cmpd="sng">
            <a:solidFill>
              <a:srgbClr val="05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5" name="Google Shape;495;p112"/>
          <p:cNvSpPr txBox="1">
            <a:spLocks noGrp="1"/>
          </p:cNvSpPr>
          <p:nvPr>
            <p:ph type="sldNum" idx="12"/>
          </p:nvPr>
        </p:nvSpPr>
        <p:spPr>
          <a:xfrm>
            <a:off x="8674444" y="4941620"/>
            <a:ext cx="274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2">
  <p:cSld name="Slide padrao CC_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4">
  <p:cSld name="Slide padrao CC_6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 1">
  <p:cSld name="Fundo Branco">
    <p:bg>
      <p:bgPr>
        <a:noFill/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3">
  <p:cSld name="Slide padrao CC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1">
  <p:cSld name="Slide padrao CC_1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18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504" name="Google Shape;504;p118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5" name="Google Shape;505;p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 fontScale="25000" lnSpcReduction="20000"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06" name="Google Shape;506;p118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7" name="Google Shape;507;p118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 1">
  <p:cSld name="Fundo Branco">
    <p:bg>
      <p:bgPr>
        <a:noFill/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7" name="Google Shape;517;p1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8" name="Google Shape;518;p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2" name="Google Shape;522;p1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título 1">
  <p:cSld name="Intertítulo 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6" name="Google Shape;526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">
  <p:cSld name="Slide padrao CC">
    <p:bg>
      <p:bgPr>
        <a:noFill/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CONSELHO DELIBERATIVO </a:t>
            </a:r>
            <a:r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13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 / 2022</a:t>
            </a:r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0" name="Google Shape;530;p1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1" name="Google Shape;531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5" name="Google Shape;545;p1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1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1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0" name="Google Shape;550;p1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3" name="Google Shape;553;p1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4" name="Google Shape;554;p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">
  <p:cSld name="ONE_COLUMN_TEXT_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3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3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8" name="Google Shape;558;p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59" name="Google Shape;559;p133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0" name="Google Shape;560;p133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2">
  <p:cSld name="ONE_COLUMN_TEXT_2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34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4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4" name="Google Shape;564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65" name="Google Shape;565;p134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6" name="Google Shape;566;p134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2">
  <p:cSld name="Slide padrao CC_2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1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2" name="Google Shape;572;p1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3" name="Google Shape;573;p1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 1">
  <p:cSld name="ONE_COLUMN_TEXT_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7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6" name="Google Shape;576;p137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7" name="Google Shape;577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78" name="Google Shape;578;p137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9" name="Google Shape;579;p137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1">
  <p:cSld name="Fundo azul">
    <p:bg>
      <p:bgPr>
        <a:solidFill>
          <a:srgbClr val="05003A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38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1 1">
  <p:cSld name="1_Conteúdo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39"/>
          <p:cNvSpPr txBox="1">
            <a:spLocks noGrp="1"/>
          </p:cNvSpPr>
          <p:nvPr>
            <p:ph type="body" idx="1"/>
          </p:nvPr>
        </p:nvSpPr>
        <p:spPr>
          <a:xfrm>
            <a:off x="3747365" y="965598"/>
            <a:ext cx="4710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5555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5555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5" name="Google Shape;585;p139"/>
          <p:cNvSpPr txBox="1">
            <a:spLocks noGrp="1"/>
          </p:cNvSpPr>
          <p:nvPr>
            <p:ph type="body" idx="2"/>
          </p:nvPr>
        </p:nvSpPr>
        <p:spPr>
          <a:xfrm>
            <a:off x="3747294" y="1673575"/>
            <a:ext cx="4710900" cy="26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3003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30036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p139"/>
          <p:cNvSpPr txBox="1">
            <a:spLocks noGrp="1"/>
          </p:cNvSpPr>
          <p:nvPr>
            <p:ph type="body" idx="3"/>
          </p:nvPr>
        </p:nvSpPr>
        <p:spPr>
          <a:xfrm>
            <a:off x="685729" y="587725"/>
            <a:ext cx="2146500" cy="1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C4ED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C4ED9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C0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CC0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C0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FFCC0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C0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CC0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C0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FCC0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">
  <p:cSld name="ONE_COLUMN_TEXT_4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2">
  <p:cSld name="Slide padrao CC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1">
  <p:cSld name="Fundo azul">
    <p:bg>
      <p:bgPr>
        <a:solidFill>
          <a:srgbClr val="05003A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8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OBJECT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2pPr>
            <a:lvl3pPr marL="1371600" lvl="2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5pPr>
            <a:lvl6pPr marL="2743200" lvl="5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 1">
  <p:cSld name="OBJECT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">
  <p:cSld name="Slide padrao CC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251520" y="149403"/>
            <a:ext cx="65241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1"/>
          </p:nvPr>
        </p:nvSpPr>
        <p:spPr>
          <a:xfrm>
            <a:off x="251520" y="662705"/>
            <a:ext cx="6524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1" name="Google Shape;91;p21"/>
          <p:cNvCxnSpPr/>
          <p:nvPr/>
        </p:nvCxnSpPr>
        <p:spPr>
          <a:xfrm>
            <a:off x="321469" y="624462"/>
            <a:ext cx="6315000" cy="0"/>
          </a:xfrm>
          <a:prstGeom prst="straightConnector1">
            <a:avLst/>
          </a:prstGeom>
          <a:noFill/>
          <a:ln w="19050" cap="flat" cmpd="sng">
            <a:solidFill>
              <a:srgbClr val="052E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674444" y="4941620"/>
            <a:ext cx="274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com fios">
  <p:cSld name="Fundo azul com fios">
    <p:bg>
      <p:bgPr>
        <a:solidFill>
          <a:srgbClr val="05003A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r>
              <a:rPr lang="pt-BR" sz="7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| BOARD </a:t>
            </a:r>
            <a:r>
              <a:rPr lang="pt-BR" sz="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MEETING</a:t>
            </a:r>
            <a:endParaRPr/>
          </a:p>
        </p:txBody>
      </p:sp>
      <p:sp>
        <p:nvSpPr>
          <p:cNvPr id="95" name="Google Shape;95;p22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pt-BR" sz="7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03/2025</a:t>
            </a:r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22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22" descr="Logotipo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00" y="622352"/>
            <a:ext cx="1676400" cy="32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 descr="Imagem em preto e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0353" r="1088" b="16655"/>
          <a:stretch/>
        </p:blipFill>
        <p:spPr>
          <a:xfrm>
            <a:off x="-133875" y="2092675"/>
            <a:ext cx="8991951" cy="32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2" descr="Desenho de uma pesso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1289" t="32920" r="1064" b="15140"/>
          <a:stretch/>
        </p:blipFill>
        <p:spPr>
          <a:xfrm>
            <a:off x="-209900" y="2266550"/>
            <a:ext cx="9144000" cy="2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com fios 1">
  <p:cSld name="Fundo azul com fios_1">
    <p:bg>
      <p:bgPr>
        <a:solidFill>
          <a:srgbClr val="05003A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r>
              <a:rPr lang="pt-BR" sz="75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| BOARD </a:t>
            </a:r>
            <a:r>
              <a:rPr lang="pt-BR" sz="7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MEETING</a:t>
            </a:r>
            <a:endParaRPr/>
          </a:p>
        </p:txBody>
      </p:sp>
      <p:sp>
        <p:nvSpPr>
          <p:cNvPr id="102" name="Google Shape;102;p23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pt-BR" sz="7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03/2025</a:t>
            </a:r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23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" name="Google Shape;104;p23" descr="Logotipo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00" y="622352"/>
            <a:ext cx="1676400" cy="32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3" descr="Imagem em preto e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0353" r="1088" b="16655"/>
          <a:stretch/>
        </p:blipFill>
        <p:spPr>
          <a:xfrm>
            <a:off x="-133875" y="2092675"/>
            <a:ext cx="8991951" cy="32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 descr="Desenho de uma pesso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1289" t="32920" r="1064" b="15140"/>
          <a:stretch/>
        </p:blipFill>
        <p:spPr>
          <a:xfrm>
            <a:off x="-209900" y="2266550"/>
            <a:ext cx="9144000" cy="2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 fontScale="25000" lnSpcReduction="20000"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2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2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 1">
  <p:cSld name="Fundo Branco">
    <p:bg>
      <p:bgPr>
        <a:noFill/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5" name="Google Shape;145;p33"/>
          <p:cNvSpPr txBox="1"/>
          <p:nvPr/>
        </p:nvSpPr>
        <p:spPr>
          <a:xfrm>
            <a:off x="643750" y="1562588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>
            <a:spLocks noGrp="1"/>
          </p:cNvSpPr>
          <p:nvPr>
            <p:ph type="subTitle" idx="1"/>
          </p:nvPr>
        </p:nvSpPr>
        <p:spPr>
          <a:xfrm>
            <a:off x="643750" y="3576888"/>
            <a:ext cx="366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0" name="Google Shape;150;p34"/>
          <p:cNvSpPr txBox="1"/>
          <p:nvPr/>
        </p:nvSpPr>
        <p:spPr>
          <a:xfrm>
            <a:off x="643750" y="1231075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6" name="Google Shape;156;p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">
  <p:cSld name="Slide padrao CC">
    <p:bg>
      <p:bgPr>
        <a:noFill/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CONSELHO DELIBERATIVO </a:t>
            </a:r>
            <a:r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38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 / 2022</a:t>
            </a:r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8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9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">
  <p:cSld name="ONE_COLUMN_TEXT_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2">
  <p:cSld name="Slide padrao CC_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1">
  <p:cSld name="Fundo azul">
    <p:bg>
      <p:bgPr>
        <a:solidFill>
          <a:srgbClr val="05003A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3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C">
  <p:cSld name="Fundo Branco">
    <p:bg>
      <p:bgPr>
        <a:solidFill>
          <a:srgbClr val="F2F2F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54600" y="4588626"/>
            <a:ext cx="530449" cy="5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5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6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OBJECT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2" name="Google Shape;202;p4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OBJECT_1_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 1">
  <p:cSld name="ONE_COLUMN_TEXT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49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/ Subtitle">
  <p:cSld name="Title Only w/ Sub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co">
  <p:cSld name="branco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2" descr="Padrão do plano de fundo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dt" idx="10"/>
          </p:nvPr>
        </p:nvSpPr>
        <p:spPr>
          <a:xfrm>
            <a:off x="7258050" y="4803777"/>
            <a:ext cx="1111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AE76"/>
              </a:buClr>
              <a:buSzPts val="2600"/>
              <a:buFont typeface="Trebuchet MS"/>
              <a:buNone/>
              <a:defRPr sz="2600" b="0" i="0" u="none">
                <a:solidFill>
                  <a:srgbClr val="30AE7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">
  <p:cSld name="Slide padrao CC_3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4"/>
          <p:cNvSpPr/>
          <p:nvPr/>
        </p:nvSpPr>
        <p:spPr>
          <a:xfrm>
            <a:off x="0" y="5064544"/>
            <a:ext cx="9144000" cy="9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4"/>
          <p:cNvSpPr txBox="1">
            <a:spLocks noGrp="1"/>
          </p:cNvSpPr>
          <p:nvPr>
            <p:ph type="title"/>
          </p:nvPr>
        </p:nvSpPr>
        <p:spPr>
          <a:xfrm>
            <a:off x="1377533" y="952091"/>
            <a:ext cx="65241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4" name="Google Shape;224;p54"/>
          <p:cNvSpPr txBox="1">
            <a:spLocks noGrp="1"/>
          </p:cNvSpPr>
          <p:nvPr>
            <p:ph type="body" idx="1"/>
          </p:nvPr>
        </p:nvSpPr>
        <p:spPr>
          <a:xfrm>
            <a:off x="1377533" y="1465393"/>
            <a:ext cx="6524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5" name="Google Shape;225;p54"/>
          <p:cNvGrpSpPr/>
          <p:nvPr/>
        </p:nvGrpSpPr>
        <p:grpSpPr>
          <a:xfrm>
            <a:off x="535665" y="4685583"/>
            <a:ext cx="5328132" cy="519571"/>
            <a:chOff x="238125" y="2519100"/>
            <a:chExt cx="6938575" cy="676525"/>
          </a:xfrm>
        </p:grpSpPr>
        <p:sp>
          <p:nvSpPr>
            <p:cNvPr id="226" name="Google Shape;226;p54"/>
            <p:cNvSpPr/>
            <p:nvPr/>
          </p:nvSpPr>
          <p:spPr>
            <a:xfrm>
              <a:off x="685795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4"/>
            <p:cNvSpPr/>
            <p:nvPr/>
          </p:nvSpPr>
          <p:spPr>
            <a:xfrm>
              <a:off x="6663450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8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4"/>
            <p:cNvSpPr/>
            <p:nvPr/>
          </p:nvSpPr>
          <p:spPr>
            <a:xfrm>
              <a:off x="646865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389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4"/>
            <p:cNvSpPr/>
            <p:nvPr/>
          </p:nvSpPr>
          <p:spPr>
            <a:xfrm>
              <a:off x="627387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4"/>
            <p:cNvSpPr/>
            <p:nvPr/>
          </p:nvSpPr>
          <p:spPr>
            <a:xfrm>
              <a:off x="607910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4"/>
            <p:cNvSpPr/>
            <p:nvPr/>
          </p:nvSpPr>
          <p:spPr>
            <a:xfrm>
              <a:off x="5884575" y="2519100"/>
              <a:ext cx="318500" cy="676525"/>
            </a:xfrm>
            <a:custGeom>
              <a:avLst/>
              <a:gdLst/>
              <a:ahLst/>
              <a:cxnLst/>
              <a:rect l="l" t="t" r="r" b="b"/>
              <a:pathLst>
                <a:path w="12740" h="27061" extrusionOk="0">
                  <a:moveTo>
                    <a:pt x="1" y="0"/>
                  </a:moveTo>
                  <a:lnTo>
                    <a:pt x="10389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39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4"/>
            <p:cNvSpPr/>
            <p:nvPr/>
          </p:nvSpPr>
          <p:spPr>
            <a:xfrm>
              <a:off x="568980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4"/>
            <p:cNvSpPr/>
            <p:nvPr/>
          </p:nvSpPr>
          <p:spPr>
            <a:xfrm>
              <a:off x="549502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4"/>
            <p:cNvSpPr/>
            <p:nvPr/>
          </p:nvSpPr>
          <p:spPr>
            <a:xfrm>
              <a:off x="5300525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8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4"/>
            <p:cNvSpPr/>
            <p:nvPr/>
          </p:nvSpPr>
          <p:spPr>
            <a:xfrm>
              <a:off x="5105725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389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4"/>
            <p:cNvSpPr/>
            <p:nvPr/>
          </p:nvSpPr>
          <p:spPr>
            <a:xfrm>
              <a:off x="491095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4"/>
            <p:cNvSpPr/>
            <p:nvPr/>
          </p:nvSpPr>
          <p:spPr>
            <a:xfrm>
              <a:off x="471617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61" y="27061"/>
                  </a:lnTo>
                  <a:lnTo>
                    <a:pt x="12750" y="13525"/>
                  </a:lnTo>
                  <a:lnTo>
                    <a:pt x="236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4"/>
            <p:cNvSpPr/>
            <p:nvPr/>
          </p:nvSpPr>
          <p:spPr>
            <a:xfrm>
              <a:off x="4521675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8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4"/>
            <p:cNvSpPr/>
            <p:nvPr/>
          </p:nvSpPr>
          <p:spPr>
            <a:xfrm>
              <a:off x="4326875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4"/>
            <p:cNvSpPr/>
            <p:nvPr/>
          </p:nvSpPr>
          <p:spPr>
            <a:xfrm>
              <a:off x="413210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4"/>
            <p:cNvSpPr/>
            <p:nvPr/>
          </p:nvSpPr>
          <p:spPr>
            <a:xfrm>
              <a:off x="3937600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9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4"/>
            <p:cNvSpPr/>
            <p:nvPr/>
          </p:nvSpPr>
          <p:spPr>
            <a:xfrm>
              <a:off x="374280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389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4"/>
            <p:cNvSpPr/>
            <p:nvPr/>
          </p:nvSpPr>
          <p:spPr>
            <a:xfrm>
              <a:off x="3548025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4"/>
            <p:cNvSpPr/>
            <p:nvPr/>
          </p:nvSpPr>
          <p:spPr>
            <a:xfrm>
              <a:off x="335325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4"/>
            <p:cNvSpPr/>
            <p:nvPr/>
          </p:nvSpPr>
          <p:spPr>
            <a:xfrm>
              <a:off x="3158750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8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4"/>
            <p:cNvSpPr/>
            <p:nvPr/>
          </p:nvSpPr>
          <p:spPr>
            <a:xfrm>
              <a:off x="296395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1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4"/>
            <p:cNvSpPr/>
            <p:nvPr/>
          </p:nvSpPr>
          <p:spPr>
            <a:xfrm>
              <a:off x="276917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4"/>
            <p:cNvSpPr/>
            <p:nvPr/>
          </p:nvSpPr>
          <p:spPr>
            <a:xfrm>
              <a:off x="2574675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9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4"/>
            <p:cNvSpPr/>
            <p:nvPr/>
          </p:nvSpPr>
          <p:spPr>
            <a:xfrm>
              <a:off x="237990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388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4"/>
            <p:cNvSpPr/>
            <p:nvPr/>
          </p:nvSpPr>
          <p:spPr>
            <a:xfrm>
              <a:off x="218510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4"/>
            <p:cNvSpPr/>
            <p:nvPr/>
          </p:nvSpPr>
          <p:spPr>
            <a:xfrm>
              <a:off x="199032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4"/>
            <p:cNvSpPr/>
            <p:nvPr/>
          </p:nvSpPr>
          <p:spPr>
            <a:xfrm>
              <a:off x="1795825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8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4"/>
            <p:cNvSpPr/>
            <p:nvPr/>
          </p:nvSpPr>
          <p:spPr>
            <a:xfrm>
              <a:off x="1601025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1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4"/>
            <p:cNvSpPr/>
            <p:nvPr/>
          </p:nvSpPr>
          <p:spPr>
            <a:xfrm>
              <a:off x="1406250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4"/>
            <p:cNvSpPr/>
            <p:nvPr/>
          </p:nvSpPr>
          <p:spPr>
            <a:xfrm>
              <a:off x="1211750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9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4"/>
            <p:cNvSpPr/>
            <p:nvPr/>
          </p:nvSpPr>
          <p:spPr>
            <a:xfrm>
              <a:off x="101697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4"/>
            <p:cNvSpPr/>
            <p:nvPr/>
          </p:nvSpPr>
          <p:spPr>
            <a:xfrm>
              <a:off x="822175" y="2519100"/>
              <a:ext cx="318775" cy="676525"/>
            </a:xfrm>
            <a:custGeom>
              <a:avLst/>
              <a:gdLst/>
              <a:ahLst/>
              <a:cxnLst/>
              <a:rect l="l" t="t" r="r" b="b"/>
              <a:pathLst>
                <a:path w="12751" h="27061" extrusionOk="0">
                  <a:moveTo>
                    <a:pt x="1" y="0"/>
                  </a:moveTo>
                  <a:lnTo>
                    <a:pt x="10400" y="13525"/>
                  </a:lnTo>
                  <a:lnTo>
                    <a:pt x="1" y="27061"/>
                  </a:lnTo>
                  <a:lnTo>
                    <a:pt x="2351" y="27061"/>
                  </a:lnTo>
                  <a:lnTo>
                    <a:pt x="12750" y="13525"/>
                  </a:lnTo>
                  <a:lnTo>
                    <a:pt x="235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4"/>
            <p:cNvSpPr/>
            <p:nvPr/>
          </p:nvSpPr>
          <p:spPr>
            <a:xfrm>
              <a:off x="627400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50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4"/>
            <p:cNvSpPr/>
            <p:nvPr/>
          </p:nvSpPr>
          <p:spPr>
            <a:xfrm>
              <a:off x="432900" y="2519100"/>
              <a:ext cx="318475" cy="676525"/>
            </a:xfrm>
            <a:custGeom>
              <a:avLst/>
              <a:gdLst/>
              <a:ahLst/>
              <a:cxnLst/>
              <a:rect l="l" t="t" r="r" b="b"/>
              <a:pathLst>
                <a:path w="12739" h="27061" extrusionOk="0">
                  <a:moveTo>
                    <a:pt x="0" y="0"/>
                  </a:moveTo>
                  <a:lnTo>
                    <a:pt x="10389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39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4"/>
            <p:cNvSpPr/>
            <p:nvPr/>
          </p:nvSpPr>
          <p:spPr>
            <a:xfrm>
              <a:off x="238125" y="2519100"/>
              <a:ext cx="318750" cy="676525"/>
            </a:xfrm>
            <a:custGeom>
              <a:avLst/>
              <a:gdLst/>
              <a:ahLst/>
              <a:cxnLst/>
              <a:rect l="l" t="t" r="r" b="b"/>
              <a:pathLst>
                <a:path w="12750" h="27061" extrusionOk="0">
                  <a:moveTo>
                    <a:pt x="0" y="0"/>
                  </a:moveTo>
                  <a:lnTo>
                    <a:pt x="10400" y="13525"/>
                  </a:lnTo>
                  <a:lnTo>
                    <a:pt x="0" y="27061"/>
                  </a:lnTo>
                  <a:lnTo>
                    <a:pt x="2350" y="27061"/>
                  </a:lnTo>
                  <a:lnTo>
                    <a:pt x="12749" y="13525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54"/>
          <p:cNvSpPr/>
          <p:nvPr/>
        </p:nvSpPr>
        <p:spPr>
          <a:xfrm rot="5400000">
            <a:off x="243673" y="4832475"/>
            <a:ext cx="549000" cy="2259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4"/>
          <p:cNvSpPr/>
          <p:nvPr/>
        </p:nvSpPr>
        <p:spPr>
          <a:xfrm>
            <a:off x="-34237" y="4670794"/>
            <a:ext cx="439200" cy="54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4"/>
          <p:cNvSpPr txBox="1">
            <a:spLocks noGrp="1"/>
          </p:cNvSpPr>
          <p:nvPr>
            <p:ph type="sldNum" idx="12"/>
          </p:nvPr>
        </p:nvSpPr>
        <p:spPr>
          <a:xfrm>
            <a:off x="-1" y="4670794"/>
            <a:ext cx="4050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buNone/>
              <a:defRPr sz="1100" i="1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64" name="Google Shape;26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5381" y="4553137"/>
            <a:ext cx="709724" cy="395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4"/>
          <p:cNvSpPr/>
          <p:nvPr/>
        </p:nvSpPr>
        <p:spPr>
          <a:xfrm>
            <a:off x="0" y="0"/>
            <a:ext cx="9144000" cy="9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8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925" tIns="91925" rIns="91925" bIns="919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4" name="Google Shape;284;p5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5" name="Google Shape;285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925" tIns="91925" rIns="91925" bIns="919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6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2" name="Google Shape;292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295" name="Google Shape;295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925" tIns="91925" rIns="91925" bIns="9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925" tIns="91925" rIns="91925" bIns="919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0" name="Google Shape;300;p6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925" tIns="91925" rIns="91925" bIns="919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307" name="Google Shape;307;p6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925" tIns="91925" rIns="91925" bIns="919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7"/>
          <p:cNvSpPr>
            <a:spLocks noGrp="1"/>
          </p:cNvSpPr>
          <p:nvPr>
            <p:ph type="pic" idx="2"/>
          </p:nvPr>
        </p:nvSpPr>
        <p:spPr>
          <a:xfrm>
            <a:off x="5095874" y="714376"/>
            <a:ext cx="3571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13" name="Google Shape;313;p67"/>
          <p:cNvSpPr txBox="1">
            <a:spLocks noGrp="1"/>
          </p:cNvSpPr>
          <p:nvPr>
            <p:ph type="sldNum" idx="12"/>
          </p:nvPr>
        </p:nvSpPr>
        <p:spPr>
          <a:xfrm>
            <a:off x="8084344" y="4667250"/>
            <a:ext cx="5832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8"/>
          <p:cNvSpPr>
            <a:spLocks noGrp="1"/>
          </p:cNvSpPr>
          <p:nvPr>
            <p:ph type="pic" idx="2"/>
          </p:nvPr>
        </p:nvSpPr>
        <p:spPr>
          <a:xfrm>
            <a:off x="714375" y="1738312"/>
            <a:ext cx="16668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16" name="Google Shape;316;p68"/>
          <p:cNvSpPr>
            <a:spLocks noGrp="1"/>
          </p:cNvSpPr>
          <p:nvPr>
            <p:ph type="pic" idx="3"/>
          </p:nvPr>
        </p:nvSpPr>
        <p:spPr>
          <a:xfrm>
            <a:off x="6762750" y="1738313"/>
            <a:ext cx="16668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17" name="Google Shape;317;p68"/>
          <p:cNvSpPr>
            <a:spLocks noGrp="1"/>
          </p:cNvSpPr>
          <p:nvPr>
            <p:ph type="pic" idx="4"/>
          </p:nvPr>
        </p:nvSpPr>
        <p:spPr>
          <a:xfrm>
            <a:off x="2730500" y="1738312"/>
            <a:ext cx="16668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18" name="Google Shape;318;p68"/>
          <p:cNvSpPr>
            <a:spLocks noGrp="1"/>
          </p:cNvSpPr>
          <p:nvPr>
            <p:ph type="pic" idx="5"/>
          </p:nvPr>
        </p:nvSpPr>
        <p:spPr>
          <a:xfrm>
            <a:off x="4746624" y="1738313"/>
            <a:ext cx="16668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19" name="Google Shape;319;p68"/>
          <p:cNvSpPr txBox="1">
            <a:spLocks noGrp="1"/>
          </p:cNvSpPr>
          <p:nvPr>
            <p:ph type="sldNum" idx="12"/>
          </p:nvPr>
        </p:nvSpPr>
        <p:spPr>
          <a:xfrm>
            <a:off x="8084344" y="4667250"/>
            <a:ext cx="5832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 1">
  <p:cSld name="TITLE_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9"/>
          <p:cNvSpPr txBox="1">
            <a:spLocks noGrp="1"/>
          </p:cNvSpPr>
          <p:nvPr>
            <p:ph type="sldNum" idx="12"/>
          </p:nvPr>
        </p:nvSpPr>
        <p:spPr>
          <a:xfrm>
            <a:off x="7991016" y="4667250"/>
            <a:ext cx="6768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0"/>
          <p:cNvSpPr>
            <a:spLocks noGrp="1"/>
          </p:cNvSpPr>
          <p:nvPr>
            <p:ph type="pic" idx="2"/>
          </p:nvPr>
        </p:nvSpPr>
        <p:spPr>
          <a:xfrm>
            <a:off x="6086475" y="714375"/>
            <a:ext cx="2343300" cy="18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300" rIns="34600" bIns="17300" anchor="t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Montserrat Light"/>
              <a:buNone/>
              <a:defRPr sz="1100" b="0" i="0" u="none" strike="noStrike" cap="none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24" name="Google Shape;324;p70"/>
          <p:cNvSpPr txBox="1">
            <a:spLocks noGrp="1"/>
          </p:cNvSpPr>
          <p:nvPr>
            <p:ph type="sldNum" idx="12"/>
          </p:nvPr>
        </p:nvSpPr>
        <p:spPr>
          <a:xfrm>
            <a:off x="7808363" y="4667250"/>
            <a:ext cx="8592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 2">
  <p:cSld name="TITLE_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1"/>
          <p:cNvSpPr txBox="1">
            <a:spLocks noGrp="1"/>
          </p:cNvSpPr>
          <p:nvPr>
            <p:ph type="sldNum" idx="12"/>
          </p:nvPr>
        </p:nvSpPr>
        <p:spPr>
          <a:xfrm>
            <a:off x="7991016" y="4667250"/>
            <a:ext cx="6768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 4">
  <p:cSld name="TITLE_5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2"/>
          <p:cNvSpPr txBox="1">
            <a:spLocks noGrp="1"/>
          </p:cNvSpPr>
          <p:nvPr>
            <p:ph type="sldNum" idx="12"/>
          </p:nvPr>
        </p:nvSpPr>
        <p:spPr>
          <a:xfrm>
            <a:off x="7991016" y="4667250"/>
            <a:ext cx="6768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25" tIns="19225" rIns="19225" bIns="19225" anchor="t" anchorCtr="0">
            <a:normAutofit/>
          </a:bodyPr>
          <a:lstStyle>
            <a:lvl1pPr marL="152400" marR="0" lvl="0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52400" marR="0" lvl="1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52400" marR="0" lvl="2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52400" marR="0" lvl="3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152400" marR="0" lvl="4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152400" marR="0" lvl="5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152400" marR="0" lvl="6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152400" marR="0" lvl="7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152400" marR="0" lvl="8" indent="-50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None/>
              <a:defRPr sz="900" b="0" i="0" u="none" strike="noStrike" cap="none">
                <a:solidFill>
                  <a:srgbClr val="24282B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400" lvl="0" indent="-107950" algn="r" rtl="0"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900"/>
              <a:buFont typeface="Proxima Nova"/>
              <a:buChar char="-"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6" name="Google Shape;36;p8"/>
          <p:cNvSpPr txBox="1"/>
          <p:nvPr/>
        </p:nvSpPr>
        <p:spPr>
          <a:xfrm>
            <a:off x="643750" y="1562588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975" tIns="34475" rIns="68975" bIns="344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7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975" tIns="34475" rIns="68975" bIns="344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975" tIns="34475" rIns="68975" bIns="344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975" tIns="34475" rIns="68975" bIns="344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975" tIns="34475" rIns="68975" bIns="344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chamento">
  <p:cSld name="Simbolo Animado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-25400"/>
            <a:ext cx="7941485" cy="446708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74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CONSELHO DELIBERATIVO </a:t>
            </a:r>
            <a:r>
              <a:rPr lang="pt-BR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endParaRPr sz="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74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 / 2023</a:t>
            </a:r>
            <a:endParaRPr sz="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74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46" name="Google Shape;346;p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1" name="Google Shape;351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0" name="Google Shape;360;p8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1" name="Google Shape;361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64" name="Google Shape;364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2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82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8" name="Google Shape;368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69" name="Google Shape;369;p82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0" name="Google Shape;370;p82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73" name="Google Shape;373;p83"/>
          <p:cNvSpPr txBox="1"/>
          <p:nvPr/>
        </p:nvSpPr>
        <p:spPr>
          <a:xfrm>
            <a:off x="643750" y="1562588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5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 i="0" u="none" strike="noStrike" cap="none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643750" y="3576888"/>
            <a:ext cx="3666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1" name="Google Shape;41;p9"/>
          <p:cNvSpPr txBox="1"/>
          <p:nvPr/>
        </p:nvSpPr>
        <p:spPr>
          <a:xfrm>
            <a:off x="643750" y="1231075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4"/>
          <p:cNvSpPr txBox="1">
            <a:spLocks noGrp="1"/>
          </p:cNvSpPr>
          <p:nvPr>
            <p:ph type="subTitle" idx="1"/>
          </p:nvPr>
        </p:nvSpPr>
        <p:spPr>
          <a:xfrm>
            <a:off x="643750" y="3576888"/>
            <a:ext cx="3666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376" name="Google Shape;376;p8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78" name="Google Shape;378;p84"/>
          <p:cNvSpPr txBox="1"/>
          <p:nvPr/>
        </p:nvSpPr>
        <p:spPr>
          <a:xfrm>
            <a:off x="643750" y="1231075"/>
            <a:ext cx="3349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t-BR" sz="35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TÍTULO </a:t>
            </a:r>
            <a:r>
              <a:rPr lang="pt-BR" sz="3500" b="1" i="0" u="none" strike="noStrike" cap="none">
                <a:solidFill>
                  <a:srgbClr val="FF5556"/>
                </a:solidFill>
                <a:latin typeface="Comfortaa"/>
                <a:ea typeface="Comfortaa"/>
                <a:cs typeface="Comfortaa"/>
                <a:sym typeface="Comfortaa"/>
              </a:rPr>
              <a:t>EXPLICATIVO EM UMA FRASE</a:t>
            </a:r>
            <a:r>
              <a:rPr lang="pt-BR" sz="3500" b="1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81" name="Google Shape;381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8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Branco">
  <p:cSld name="Slide padrao CC">
    <p:bg>
      <p:bgPr>
        <a:noFill/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7"/>
          <p:cNvSpPr txBox="1"/>
          <p:nvPr/>
        </p:nvSpPr>
        <p:spPr>
          <a:xfrm rot="-5400000">
            <a:off x="-17194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CONSELHO DELIBERATIVO </a:t>
            </a:r>
            <a:r>
              <a:rPr lang="pt-BR" sz="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 READING</a:t>
            </a:r>
            <a:endParaRPr sz="8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87"/>
          <p:cNvSpPr txBox="1"/>
          <p:nvPr/>
        </p:nvSpPr>
        <p:spPr>
          <a:xfrm rot="-5400000">
            <a:off x="7070850" y="2400525"/>
            <a:ext cx="3792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 / 2022</a:t>
            </a:r>
            <a:endParaRPr sz="8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9" name="Google Shape;389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87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8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3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8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3" name="Google Shape;393;p88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4" name="Google Shape;394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95" name="Google Shape;395;p88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6" name="Google Shape;396;p88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8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8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">
  <p:cSld name="ONE_COLUMN_TEXT_4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0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3" name="Google Shape;403;p90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4" name="Google Shape;404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05" name="Google Shape;405;p90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6" name="Google Shape;406;p90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ao CC 2">
  <p:cSld name="Slide padrao CC_2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do azul 1">
  <p:cSld name="Fundo azul">
    <p:bg>
      <p:bgPr>
        <a:solidFill>
          <a:srgbClr val="05003A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50" y="4680525"/>
            <a:ext cx="491450" cy="3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92"/>
          <p:cNvSpPr txBox="1"/>
          <p:nvPr/>
        </p:nvSpPr>
        <p:spPr>
          <a:xfrm>
            <a:off x="0" y="4789800"/>
            <a:ext cx="6648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fld id="{00000000-1234-1234-1234-123412341234}" type="slidenum">
              <a:rPr lang="pt-BR" sz="7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‹nº›</a:t>
            </a:fld>
            <a:endParaRPr sz="75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">
          <p15:clr>
            <a:srgbClr val="FA7B17"/>
          </p15:clr>
        </p15:guide>
        <p15:guide id="2" pos="5505">
          <p15:clr>
            <a:srgbClr val="FA7B17"/>
          </p15:clr>
        </p15:guide>
        <p15:guide id="3" orient="horz" pos="425">
          <p15:clr>
            <a:srgbClr val="FA7B17"/>
          </p15:clr>
        </p15:guide>
        <p15:guide id="4" orient="horz" pos="2942">
          <p15:clr>
            <a:srgbClr val="FA7B17"/>
          </p15:clr>
        </p15:guide>
        <p15:guide id="5" pos="397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C">
  <p:cSld name="Fundo Branco">
    <p:bg>
      <p:bgPr>
        <a:solidFill>
          <a:srgbClr val="F2F2F2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54600" y="4588626"/>
            <a:ext cx="530449" cy="5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4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4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9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9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8" name="Google Shape;418;p9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5"/>
          <p:cNvSpPr txBox="1">
            <a:spLocks noGrp="1"/>
          </p:cNvSpPr>
          <p:nvPr>
            <p:ph type="title"/>
          </p:nvPr>
        </p:nvSpPr>
        <p:spPr>
          <a:xfrm>
            <a:off x="455866" y="976846"/>
            <a:ext cx="82323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95"/>
          <p:cNvSpPr txBox="1">
            <a:spLocks noGrp="1"/>
          </p:cNvSpPr>
          <p:nvPr>
            <p:ph type="body" idx="1"/>
          </p:nvPr>
        </p:nvSpPr>
        <p:spPr>
          <a:xfrm>
            <a:off x="565727" y="1196149"/>
            <a:ext cx="80124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9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9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p9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OBJECT_1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9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9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OBJECT_1_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9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p9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m uma coluna 1 1">
  <p:cSld name="ONE_COLUMN_TEXT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8"/>
          <p:cNvSpPr txBox="1">
            <a:spLocks noGrp="1"/>
          </p:cNvSpPr>
          <p:nvPr>
            <p:ph type="title"/>
          </p:nvPr>
        </p:nvSpPr>
        <p:spPr>
          <a:xfrm>
            <a:off x="723300" y="555600"/>
            <a:ext cx="7695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5" name="Google Shape;435;p98"/>
          <p:cNvSpPr txBox="1">
            <a:spLocks noGrp="1"/>
          </p:cNvSpPr>
          <p:nvPr>
            <p:ph type="body" idx="1"/>
          </p:nvPr>
        </p:nvSpPr>
        <p:spPr>
          <a:xfrm>
            <a:off x="723300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6" name="Google Shape;436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37" name="Google Shape;437;p98"/>
          <p:cNvSpPr txBox="1">
            <a:spLocks noGrp="1"/>
          </p:cNvSpPr>
          <p:nvPr>
            <p:ph type="body" idx="2"/>
          </p:nvPr>
        </p:nvSpPr>
        <p:spPr>
          <a:xfrm>
            <a:off x="3348086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8" name="Google Shape;438;p98"/>
          <p:cNvSpPr txBox="1">
            <a:spLocks noGrp="1"/>
          </p:cNvSpPr>
          <p:nvPr>
            <p:ph type="body" idx="3"/>
          </p:nvPr>
        </p:nvSpPr>
        <p:spPr>
          <a:xfrm>
            <a:off x="5972872" y="1389600"/>
            <a:ext cx="24456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Comfortaa"/>
              <a:buNone/>
              <a:defRPr sz="4000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45" name="Google Shape;445;p10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6" name="Google Shape;446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9" name="Google Shape;449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7" name="Google Shape;457;p10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8" name="Google Shape;458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61" name="Google Shape;461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None/>
              <a:defRPr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None/>
              <a:defRPr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25" tIns="91925" rIns="91925" bIns="919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25" tIns="91925" rIns="91925" bIns="919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25" tIns="91925" rIns="91925" bIns="919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None/>
              <a:defRPr sz="20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3" name="Google Shape;343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None/>
              <a:defRPr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42" name="Google Shape;442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0" name="Google Shape;510;p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0"/>
          <p:cNvSpPr/>
          <p:nvPr/>
        </p:nvSpPr>
        <p:spPr>
          <a:xfrm>
            <a:off x="2859525" y="4607850"/>
            <a:ext cx="6161100" cy="460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140"/>
          <p:cNvSpPr/>
          <p:nvPr/>
        </p:nvSpPr>
        <p:spPr>
          <a:xfrm rot="10800000" flipH="1">
            <a:off x="0" y="-400"/>
            <a:ext cx="9023100" cy="2163000"/>
          </a:xfrm>
          <a:prstGeom prst="round1Rect">
            <a:avLst>
              <a:gd name="adj" fmla="val 946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3" name="Google Shape;593;p140"/>
          <p:cNvSpPr/>
          <p:nvPr/>
        </p:nvSpPr>
        <p:spPr>
          <a:xfrm>
            <a:off x="818290" y="3064575"/>
            <a:ext cx="2795100" cy="460800"/>
          </a:xfrm>
          <a:prstGeom prst="roundRect">
            <a:avLst>
              <a:gd name="adj" fmla="val 49154"/>
            </a:avLst>
          </a:prstGeom>
          <a:gradFill>
            <a:gsLst>
              <a:gs pos="0">
                <a:schemeClr val="l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180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4" name="Google Shape;594;p140"/>
          <p:cNvSpPr/>
          <p:nvPr/>
        </p:nvSpPr>
        <p:spPr>
          <a:xfrm>
            <a:off x="387225" y="2995725"/>
            <a:ext cx="2411100" cy="460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5" name="Google Shape;595;p140"/>
          <p:cNvSpPr txBox="1">
            <a:spLocks noGrp="1"/>
          </p:cNvSpPr>
          <p:nvPr>
            <p:ph type="ctrTitle"/>
          </p:nvPr>
        </p:nvSpPr>
        <p:spPr>
          <a:xfrm>
            <a:off x="534200" y="2564450"/>
            <a:ext cx="21123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1600" b="0">
              <a:solidFill>
                <a:schemeClr val="accent4"/>
              </a:solidFill>
            </a:endParaRPr>
          </a:p>
          <a:p>
            <a:pPr marL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2600" b="0">
                <a:solidFill>
                  <a:schemeClr val="lt2"/>
                </a:solidFill>
              </a:rPr>
              <a:t>MegaEdu</a:t>
            </a:r>
            <a:endParaRPr sz="2600" b="0">
              <a:solidFill>
                <a:schemeClr val="lt2"/>
              </a:solidFill>
            </a:endParaRPr>
          </a:p>
        </p:txBody>
      </p:sp>
      <p:sp>
        <p:nvSpPr>
          <p:cNvPr id="596" name="Google Shape;596;p140"/>
          <p:cNvSpPr/>
          <p:nvPr/>
        </p:nvSpPr>
        <p:spPr>
          <a:xfrm>
            <a:off x="2859519" y="3119663"/>
            <a:ext cx="688200" cy="344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p140"/>
          <p:cNvSpPr/>
          <p:nvPr/>
        </p:nvSpPr>
        <p:spPr>
          <a:xfrm>
            <a:off x="3255388" y="3185463"/>
            <a:ext cx="213600" cy="21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8" name="Google Shape;598;p140"/>
          <p:cNvPicPr preferRelativeResize="0"/>
          <p:nvPr/>
        </p:nvPicPr>
        <p:blipFill rotWithShape="1">
          <a:blip r:embed="rId3">
            <a:alphaModFix/>
          </a:blip>
          <a:srcRect l="2006" r="1997"/>
          <a:stretch/>
        </p:blipFill>
        <p:spPr>
          <a:xfrm>
            <a:off x="7441550" y="4646331"/>
            <a:ext cx="1434346" cy="3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40"/>
          <p:cNvPicPr preferRelativeResize="0"/>
          <p:nvPr/>
        </p:nvPicPr>
        <p:blipFill rotWithShape="1">
          <a:blip r:embed="rId4">
            <a:alphaModFix/>
          </a:blip>
          <a:srcRect l="23839" t="4123" r="7062"/>
          <a:stretch/>
        </p:blipFill>
        <p:spPr>
          <a:xfrm>
            <a:off x="1717457" y="0"/>
            <a:ext cx="65901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49"/>
          <p:cNvSpPr/>
          <p:nvPr/>
        </p:nvSpPr>
        <p:spPr>
          <a:xfrm>
            <a:off x="-7" y="10"/>
            <a:ext cx="4252500" cy="5229600"/>
          </a:xfrm>
          <a:prstGeom prst="rect">
            <a:avLst/>
          </a:prstGeom>
          <a:solidFill>
            <a:srgbClr val="05003A"/>
          </a:solidFill>
          <a:ln>
            <a:noFill/>
          </a:ln>
        </p:spPr>
        <p:txBody>
          <a:bodyPr spcFirstLastPara="1" wrap="square" lIns="69350" tIns="69350" rIns="69350" bIns="693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787" name="Google Shape;787;p149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9371" y="743598"/>
            <a:ext cx="1272401" cy="126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49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2622" y="2956437"/>
            <a:ext cx="1272401" cy="126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49" descr="Ícon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2617" y="743604"/>
            <a:ext cx="1272401" cy="1263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149"/>
          <p:cNvGrpSpPr/>
          <p:nvPr/>
        </p:nvGrpSpPr>
        <p:grpSpPr>
          <a:xfrm>
            <a:off x="7143999" y="2976814"/>
            <a:ext cx="1223150" cy="1223150"/>
            <a:chOff x="7383900" y="1252600"/>
            <a:chExt cx="1373400" cy="1373400"/>
          </a:xfrm>
        </p:grpSpPr>
        <p:sp>
          <p:nvSpPr>
            <p:cNvPr id="791" name="Google Shape;791;p149"/>
            <p:cNvSpPr/>
            <p:nvPr/>
          </p:nvSpPr>
          <p:spPr>
            <a:xfrm>
              <a:off x="7383900" y="1252600"/>
              <a:ext cx="1373400" cy="1373400"/>
            </a:xfrm>
            <a:prstGeom prst="ellipse">
              <a:avLst/>
            </a:prstGeom>
            <a:solidFill>
              <a:srgbClr val="010036"/>
            </a:solidFill>
            <a:ln>
              <a:noFill/>
            </a:ln>
          </p:spPr>
          <p:txBody>
            <a:bodyPr spcFirstLastPara="1" wrap="square" lIns="81425" tIns="81425" rIns="81425" bIns="8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47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92" name="Google Shape;792;p149"/>
            <p:cNvPicPr preferRelativeResize="0"/>
            <p:nvPr/>
          </p:nvPicPr>
          <p:blipFill rotWithShape="1">
            <a:blip r:embed="rId6">
              <a:alphaModFix/>
            </a:blip>
            <a:srcRect l="27968" t="8991" r="55304" b="70564"/>
            <a:stretch/>
          </p:blipFill>
          <p:spPr>
            <a:xfrm>
              <a:off x="7532001" y="1573151"/>
              <a:ext cx="1077202" cy="732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3" name="Google Shape;793;p149"/>
          <p:cNvSpPr txBox="1"/>
          <p:nvPr/>
        </p:nvSpPr>
        <p:spPr>
          <a:xfrm>
            <a:off x="5072946" y="2132645"/>
            <a:ext cx="16734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075" tIns="30525" rIns="61075" bIns="30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r>
              <a:rPr lang="pt-BR" sz="1069" b="1">
                <a:solidFill>
                  <a:srgbClr val="010036"/>
                </a:solidFill>
                <a:latin typeface="Comfortaa"/>
                <a:ea typeface="Comfortaa"/>
                <a:cs typeface="Comfortaa"/>
                <a:sym typeface="Comfortaa"/>
              </a:rPr>
              <a:t>MATRÍCULAS E ENTURMAÇÃO DE ESTUDANTES</a:t>
            </a:r>
            <a:endParaRPr sz="1069" b="1" i="0" u="none" strike="noStrike" cap="none">
              <a:solidFill>
                <a:srgbClr val="01003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4" name="Google Shape;794;p149"/>
          <p:cNvSpPr txBox="1"/>
          <p:nvPr/>
        </p:nvSpPr>
        <p:spPr>
          <a:xfrm>
            <a:off x="6912585" y="2202629"/>
            <a:ext cx="1686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075" tIns="30525" rIns="61075" bIns="30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r>
              <a:rPr lang="pt-BR" sz="1069" b="1">
                <a:solidFill>
                  <a:srgbClr val="010036"/>
                </a:solidFill>
                <a:latin typeface="Comfortaa"/>
                <a:ea typeface="Comfortaa"/>
                <a:cs typeface="Comfortaa"/>
                <a:sym typeface="Comfortaa"/>
              </a:rPr>
              <a:t>ALOCAÇÃO DE PROFESSORES</a:t>
            </a:r>
            <a:endParaRPr sz="1069" b="1" i="0" u="none" strike="noStrike" cap="none">
              <a:solidFill>
                <a:srgbClr val="01003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5" name="Google Shape;795;p149"/>
          <p:cNvSpPr txBox="1"/>
          <p:nvPr/>
        </p:nvSpPr>
        <p:spPr>
          <a:xfrm>
            <a:off x="5040539" y="4339742"/>
            <a:ext cx="17382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075" tIns="30525" rIns="61075" bIns="30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r>
              <a:rPr lang="pt-BR" sz="1069" b="1">
                <a:solidFill>
                  <a:srgbClr val="010036"/>
                </a:solidFill>
                <a:latin typeface="Comfortaa"/>
                <a:ea typeface="Comfortaa"/>
                <a:cs typeface="Comfortaa"/>
                <a:sym typeface="Comfortaa"/>
              </a:rPr>
              <a:t>REGISTRO E GESTÃO DE FREQUÊNCIA</a:t>
            </a:r>
            <a:endParaRPr sz="1069" b="1">
              <a:solidFill>
                <a:srgbClr val="01003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6" name="Google Shape;796;p149"/>
          <p:cNvSpPr txBox="1"/>
          <p:nvPr/>
        </p:nvSpPr>
        <p:spPr>
          <a:xfrm>
            <a:off x="6990971" y="4313056"/>
            <a:ext cx="16626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075" tIns="30525" rIns="61075" bIns="30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6"/>
              <a:buFont typeface="Arial"/>
              <a:buNone/>
            </a:pPr>
            <a:r>
              <a:rPr lang="pt-BR" sz="1069" b="1">
                <a:solidFill>
                  <a:srgbClr val="010036"/>
                </a:solidFill>
                <a:latin typeface="Comfortaa"/>
                <a:ea typeface="Comfortaa"/>
                <a:cs typeface="Comfortaa"/>
                <a:sym typeface="Comfortaa"/>
              </a:rPr>
              <a:t>GESTÃO DE NOTAS</a:t>
            </a:r>
            <a:endParaRPr sz="1069" b="1" i="0" u="none" strike="noStrike" cap="none">
              <a:solidFill>
                <a:srgbClr val="01003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7" name="Google Shape;797;p149"/>
          <p:cNvSpPr txBox="1"/>
          <p:nvPr/>
        </p:nvSpPr>
        <p:spPr>
          <a:xfrm>
            <a:off x="451825" y="623468"/>
            <a:ext cx="35046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Os </a:t>
            </a:r>
            <a:r>
              <a:rPr lang="pt-BR" sz="2300" b="1">
                <a:solidFill>
                  <a:srgbClr val="37DCE8"/>
                </a:solidFill>
                <a:latin typeface="Poppins"/>
                <a:ea typeface="Poppins"/>
                <a:cs typeface="Poppins"/>
                <a:sym typeface="Poppins"/>
              </a:rPr>
              <a:t>processos de</a:t>
            </a:r>
            <a:r>
              <a:rPr lang="pt-BR" sz="2300" b="1">
                <a:solidFill>
                  <a:srgbClr val="3E4ED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300" b="1">
                <a:solidFill>
                  <a:srgbClr val="37DCE8"/>
                </a:solidFill>
                <a:latin typeface="Poppins"/>
                <a:ea typeface="Poppins"/>
                <a:cs typeface="Poppins"/>
                <a:sym typeface="Poppins"/>
              </a:rPr>
              <a:t>gestão</a:t>
            </a:r>
            <a:r>
              <a:rPr lang="pt-BR" sz="2300">
                <a:solidFill>
                  <a:srgbClr val="3E4ED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pt-BR"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são base fundamental para que a educação aconteça</a:t>
            </a:r>
            <a:endParaRPr sz="23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98" name="Google Shape;798;p149"/>
          <p:cNvPicPr preferRelativeResize="0"/>
          <p:nvPr/>
        </p:nvPicPr>
        <p:blipFill rotWithShape="1">
          <a:blip r:embed="rId7">
            <a:alphaModFix/>
          </a:blip>
          <a:srcRect b="1176"/>
          <a:stretch/>
        </p:blipFill>
        <p:spPr>
          <a:xfrm>
            <a:off x="393448" y="3043015"/>
            <a:ext cx="3465600" cy="1905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3908" y="-708789"/>
            <a:ext cx="77171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50" title="DSC01008.JPG"/>
          <p:cNvPicPr preferRelativeResize="0"/>
          <p:nvPr/>
        </p:nvPicPr>
        <p:blipFill rotWithShape="1">
          <a:blip r:embed="rId4">
            <a:alphaModFix/>
          </a:blip>
          <a:srcRect l="16808" r="17020"/>
          <a:stretch/>
        </p:blipFill>
        <p:spPr>
          <a:xfrm>
            <a:off x="11454100" y="0"/>
            <a:ext cx="3914148" cy="3951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150"/>
          <p:cNvGrpSpPr/>
          <p:nvPr/>
        </p:nvGrpSpPr>
        <p:grpSpPr>
          <a:xfrm>
            <a:off x="-527598" y="72342"/>
            <a:ext cx="9671272" cy="5505358"/>
            <a:chOff x="-3818461" y="72392"/>
            <a:chExt cx="13727853" cy="5505358"/>
          </a:xfrm>
        </p:grpSpPr>
        <p:pic>
          <p:nvPicPr>
            <p:cNvPr id="806" name="Google Shape;806;p150"/>
            <p:cNvPicPr preferRelativeResize="0"/>
            <p:nvPr/>
          </p:nvPicPr>
          <p:blipFill rotWithShape="1">
            <a:blip r:embed="rId5">
              <a:alphaModFix/>
            </a:blip>
            <a:srcRect t="50" b="40"/>
            <a:stretch/>
          </p:blipFill>
          <p:spPr>
            <a:xfrm>
              <a:off x="1518939" y="72392"/>
              <a:ext cx="8390453" cy="525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7" name="Google Shape;807;p150"/>
            <p:cNvSpPr/>
            <p:nvPr/>
          </p:nvSpPr>
          <p:spPr>
            <a:xfrm>
              <a:off x="-3818461" y="4245450"/>
              <a:ext cx="13664100" cy="1332300"/>
            </a:xfrm>
            <a:prstGeom prst="rect">
              <a:avLst/>
            </a:prstGeom>
            <a:solidFill>
              <a:srgbClr val="191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808" name="Google Shape;808;p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8081" y="336469"/>
            <a:ext cx="1233915" cy="234238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50"/>
          <p:cNvSpPr txBox="1"/>
          <p:nvPr/>
        </p:nvSpPr>
        <p:spPr>
          <a:xfrm>
            <a:off x="5826196" y="978321"/>
            <a:ext cx="31749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 2025, a </a:t>
            </a:r>
            <a:r>
              <a:rPr lang="pt-BR" sz="2000">
                <a:solidFill>
                  <a:srgbClr val="37DCE8"/>
                </a:solidFill>
                <a:latin typeface="Poppins Light"/>
                <a:ea typeface="Poppins Light"/>
                <a:cs typeface="Poppins Light"/>
                <a:sym typeface="Poppins Light"/>
              </a:rPr>
              <a:t>MegaEdu apoiou</a:t>
            </a:r>
            <a:r>
              <a:rPr lang="pt-BR" sz="2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 organização da Missão Índia para os estados trocarem conhecimentos sobre tecnologia e sistemas educacionais</a:t>
            </a:r>
            <a:endParaRPr sz="2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51"/>
          <p:cNvSpPr/>
          <p:nvPr/>
        </p:nvSpPr>
        <p:spPr>
          <a:xfrm>
            <a:off x="21700" y="-21700"/>
            <a:ext cx="4807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5" name="Google Shape;815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081" y="336469"/>
            <a:ext cx="1233915" cy="23423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51"/>
          <p:cNvSpPr txBox="1">
            <a:spLocks noGrp="1"/>
          </p:cNvSpPr>
          <p:nvPr>
            <p:ph type="subTitle" idx="1"/>
          </p:nvPr>
        </p:nvSpPr>
        <p:spPr>
          <a:xfrm>
            <a:off x="386575" y="1197975"/>
            <a:ext cx="3349500" cy="2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Queremos continuar </a:t>
            </a:r>
            <a:r>
              <a:rPr lang="pt-BR" sz="3300" b="1">
                <a:solidFill>
                  <a:schemeClr val="l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apoiando os estados </a:t>
            </a:r>
            <a:r>
              <a:rPr lang="pt-BR" sz="3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com:</a:t>
            </a:r>
            <a:endParaRPr sz="33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8" name="Google Shape;818;p151"/>
          <p:cNvSpPr txBox="1"/>
          <p:nvPr/>
        </p:nvSpPr>
        <p:spPr>
          <a:xfrm>
            <a:off x="5357150" y="84297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Atualização de diagnóstico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9" name="Google Shape;819;p151"/>
          <p:cNvSpPr txBox="1"/>
          <p:nvPr/>
        </p:nvSpPr>
        <p:spPr>
          <a:xfrm>
            <a:off x="5357150" y="1956100"/>
            <a:ext cx="3563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Planos de fortalecimento para evolução de seus sistemas de gestão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0" name="Google Shape;820;p151"/>
          <p:cNvPicPr preferRelativeResize="0"/>
          <p:nvPr/>
        </p:nvPicPr>
        <p:blipFill rotWithShape="1">
          <a:blip r:embed="rId5">
            <a:alphaModFix/>
          </a:blip>
          <a:srcRect t="120" b="120"/>
          <a:stretch/>
        </p:blipFill>
        <p:spPr>
          <a:xfrm>
            <a:off x="16239162" y="5449669"/>
            <a:ext cx="1329050" cy="1327458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151"/>
          <p:cNvSpPr txBox="1"/>
          <p:nvPr/>
        </p:nvSpPr>
        <p:spPr>
          <a:xfrm>
            <a:off x="5357150" y="3069225"/>
            <a:ext cx="3640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Escuta e Sistematização de casos de sucesso e boas práticas dos estados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2" name="Google Shape;822;p151"/>
          <p:cNvPicPr preferRelativeResize="0"/>
          <p:nvPr/>
        </p:nvPicPr>
        <p:blipFill rotWithShape="1">
          <a:blip r:embed="rId5">
            <a:alphaModFix/>
          </a:blip>
          <a:srcRect t="120" b="120"/>
          <a:stretch/>
        </p:blipFill>
        <p:spPr>
          <a:xfrm>
            <a:off x="4532875" y="785324"/>
            <a:ext cx="824276" cy="82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51"/>
          <p:cNvPicPr preferRelativeResize="0"/>
          <p:nvPr/>
        </p:nvPicPr>
        <p:blipFill rotWithShape="1">
          <a:blip r:embed="rId6">
            <a:alphaModFix/>
          </a:blip>
          <a:srcRect t="120" b="120"/>
          <a:stretch/>
        </p:blipFill>
        <p:spPr>
          <a:xfrm>
            <a:off x="4532864" y="3162627"/>
            <a:ext cx="824276" cy="8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91013" y="1956100"/>
            <a:ext cx="708022" cy="70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52"/>
          <p:cNvPicPr preferRelativeResize="0"/>
          <p:nvPr/>
        </p:nvPicPr>
        <p:blipFill rotWithShape="1">
          <a:blip r:embed="rId3">
            <a:alphaModFix/>
          </a:blip>
          <a:srcRect l="40" r="40"/>
          <a:stretch/>
        </p:blipFill>
        <p:spPr>
          <a:xfrm>
            <a:off x="6678223" y="4194750"/>
            <a:ext cx="2080526" cy="5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52"/>
          <p:cNvSpPr/>
          <p:nvPr/>
        </p:nvSpPr>
        <p:spPr>
          <a:xfrm>
            <a:off x="13475" y="3189259"/>
            <a:ext cx="9135750" cy="622150"/>
          </a:xfrm>
          <a:custGeom>
            <a:avLst/>
            <a:gdLst/>
            <a:ahLst/>
            <a:cxnLst/>
            <a:rect l="l" t="t" r="r" b="b"/>
            <a:pathLst>
              <a:path w="365430" h="24886" extrusionOk="0">
                <a:moveTo>
                  <a:pt x="0" y="60"/>
                </a:moveTo>
                <a:cubicBezTo>
                  <a:pt x="8976" y="1721"/>
                  <a:pt x="24999" y="9979"/>
                  <a:pt x="53858" y="10024"/>
                </a:cubicBezTo>
                <a:cubicBezTo>
                  <a:pt x="82717" y="10069"/>
                  <a:pt x="132133" y="-2138"/>
                  <a:pt x="173155" y="330"/>
                </a:cubicBezTo>
                <a:cubicBezTo>
                  <a:pt x="214177" y="2799"/>
                  <a:pt x="267946" y="23758"/>
                  <a:pt x="299992" y="24835"/>
                </a:cubicBezTo>
                <a:cubicBezTo>
                  <a:pt x="332038" y="25912"/>
                  <a:pt x="354524" y="9800"/>
                  <a:pt x="365430" y="6793"/>
                </a:cubicBez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831" name="Google Shape;831;p152"/>
          <p:cNvSpPr txBox="1"/>
          <p:nvPr/>
        </p:nvSpPr>
        <p:spPr>
          <a:xfrm>
            <a:off x="1709550" y="828150"/>
            <a:ext cx="5716200" cy="1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Vamos juntos?</a:t>
            </a:r>
            <a:endParaRPr sz="32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832" name="Google Shape;832;p152"/>
          <p:cNvGrpSpPr/>
          <p:nvPr/>
        </p:nvGrpSpPr>
        <p:grpSpPr>
          <a:xfrm>
            <a:off x="4568039" y="2961684"/>
            <a:ext cx="0" cy="511835"/>
            <a:chOff x="5385875" y="4315425"/>
            <a:chExt cx="0" cy="511825"/>
          </a:xfrm>
        </p:grpSpPr>
        <p:cxnSp>
          <p:nvCxnSpPr>
            <p:cNvPr id="833" name="Google Shape;833;p152"/>
            <p:cNvCxnSpPr/>
            <p:nvPr/>
          </p:nvCxnSpPr>
          <p:spPr>
            <a:xfrm>
              <a:off x="5385875" y="4315425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2"/>
            <p:cNvCxnSpPr/>
            <p:nvPr/>
          </p:nvCxnSpPr>
          <p:spPr>
            <a:xfrm>
              <a:off x="5385875" y="4712650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5" name="Google Shape;835;p152"/>
          <p:cNvGrpSpPr/>
          <p:nvPr/>
        </p:nvGrpSpPr>
        <p:grpSpPr>
          <a:xfrm>
            <a:off x="4568270" y="2961524"/>
            <a:ext cx="0" cy="511793"/>
            <a:chOff x="5385875" y="4315425"/>
            <a:chExt cx="0" cy="511825"/>
          </a:xfrm>
        </p:grpSpPr>
        <p:cxnSp>
          <p:nvCxnSpPr>
            <p:cNvPr id="836" name="Google Shape;836;p152"/>
            <p:cNvCxnSpPr/>
            <p:nvPr/>
          </p:nvCxnSpPr>
          <p:spPr>
            <a:xfrm>
              <a:off x="5385875" y="4315425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2"/>
            <p:cNvCxnSpPr/>
            <p:nvPr/>
          </p:nvCxnSpPr>
          <p:spPr>
            <a:xfrm>
              <a:off x="5385875" y="4712650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8" name="Google Shape;838;p152"/>
          <p:cNvGrpSpPr/>
          <p:nvPr/>
        </p:nvGrpSpPr>
        <p:grpSpPr>
          <a:xfrm rot="3224456">
            <a:off x="4312375" y="3217403"/>
            <a:ext cx="511793" cy="0"/>
            <a:chOff x="5129950" y="4553438"/>
            <a:chExt cx="511825" cy="0"/>
          </a:xfrm>
        </p:grpSpPr>
        <p:cxnSp>
          <p:nvCxnSpPr>
            <p:cNvPr id="839" name="Google Shape;839;p152"/>
            <p:cNvCxnSpPr/>
            <p:nvPr/>
          </p:nvCxnSpPr>
          <p:spPr>
            <a:xfrm>
              <a:off x="5584475" y="4496138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2"/>
            <p:cNvCxnSpPr/>
            <p:nvPr/>
          </p:nvCxnSpPr>
          <p:spPr>
            <a:xfrm>
              <a:off x="5187250" y="4496138"/>
              <a:ext cx="0" cy="1146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C044F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53"/>
          <p:cNvSpPr txBox="1"/>
          <p:nvPr/>
        </p:nvSpPr>
        <p:spPr>
          <a:xfrm>
            <a:off x="4839399" y="2563850"/>
            <a:ext cx="38823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900" b="1">
                <a:solidFill>
                  <a:srgbClr val="00E5FF"/>
                </a:solidFill>
                <a:latin typeface="Reddit Sans"/>
                <a:ea typeface="Reddit Sans"/>
                <a:cs typeface="Reddit Sans"/>
                <a:sym typeface="Reddit Sans"/>
              </a:rPr>
              <a:t>Dados educacionais atualizados, seguros e integrados</a:t>
            </a:r>
            <a:endParaRPr sz="1600" b="1">
              <a:solidFill>
                <a:schemeClr val="lt1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sp>
        <p:nvSpPr>
          <p:cNvPr id="846" name="Google Shape;846;p153"/>
          <p:cNvSpPr txBox="1"/>
          <p:nvPr/>
        </p:nvSpPr>
        <p:spPr>
          <a:xfrm>
            <a:off x="396050" y="336475"/>
            <a:ext cx="62949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Reddit Sans Light"/>
                <a:ea typeface="Reddit Sans Light"/>
                <a:cs typeface="Reddit Sans Light"/>
                <a:sym typeface="Reddit Sans Light"/>
              </a:rPr>
              <a:t>A agenda de transformação digital para a gestão educacional não é um fim em si mesma, mas sim a infraestrutura invisível que permite ao sistema educacional enxergar cada aluno e tomar decisões</a:t>
            </a:r>
            <a:endParaRPr sz="1500">
              <a:solidFill>
                <a:schemeClr val="lt1"/>
              </a:solidFill>
              <a:latin typeface="Reddit Sans Light"/>
              <a:ea typeface="Reddit Sans Light"/>
              <a:cs typeface="Reddit Sans Light"/>
              <a:sym typeface="Reddit Sans Light"/>
            </a:endParaRPr>
          </a:p>
        </p:txBody>
      </p:sp>
      <p:sp>
        <p:nvSpPr>
          <p:cNvPr id="847" name="Google Shape;847;p153"/>
          <p:cNvSpPr txBox="1"/>
          <p:nvPr/>
        </p:nvSpPr>
        <p:spPr>
          <a:xfrm>
            <a:off x="3458625" y="1788878"/>
            <a:ext cx="4734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Reddit Sans Light"/>
                <a:ea typeface="Reddit Sans Light"/>
                <a:cs typeface="Reddit Sans Light"/>
                <a:sym typeface="Reddit Sans Light"/>
              </a:rPr>
              <a:t>Isso requer duas condições interdependentes:</a:t>
            </a:r>
            <a:endParaRPr sz="1600" b="1">
              <a:solidFill>
                <a:srgbClr val="00E5FF"/>
              </a:solidFill>
              <a:latin typeface="Reddit Sans"/>
              <a:ea typeface="Reddit Sans"/>
              <a:cs typeface="Reddit Sans"/>
              <a:sym typeface="Reddit Sans"/>
            </a:endParaRPr>
          </a:p>
        </p:txBody>
      </p:sp>
      <p:pic>
        <p:nvPicPr>
          <p:cNvPr id="848" name="Google Shape;84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577" y="2638783"/>
            <a:ext cx="554429" cy="56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308" y="3535022"/>
            <a:ext cx="656983" cy="66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53" title="imagem_brasi_conexoes.png"/>
          <p:cNvPicPr preferRelativeResize="0"/>
          <p:nvPr/>
        </p:nvPicPr>
        <p:blipFill rotWithShape="1">
          <a:blip r:embed="rId5">
            <a:alphaModFix/>
          </a:blip>
          <a:srcRect t="10323" b="7094"/>
          <a:stretch/>
        </p:blipFill>
        <p:spPr>
          <a:xfrm>
            <a:off x="-49300" y="1684975"/>
            <a:ext cx="3377474" cy="30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8081" y="336469"/>
            <a:ext cx="1233915" cy="234238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53"/>
          <p:cNvSpPr txBox="1"/>
          <p:nvPr/>
        </p:nvSpPr>
        <p:spPr>
          <a:xfrm>
            <a:off x="4839400" y="3535025"/>
            <a:ext cx="39555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900" b="1">
                <a:solidFill>
                  <a:srgbClr val="00E5FF"/>
                </a:solidFill>
                <a:latin typeface="Reddit Sans"/>
                <a:ea typeface="Reddit Sans"/>
                <a:cs typeface="Reddit Sans"/>
                <a:sym typeface="Reddit Sans"/>
              </a:rPr>
              <a:t>Sistemas de gestão de qualidade para tomada de decisões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41"/>
          <p:cNvPicPr preferRelativeResize="0"/>
          <p:nvPr/>
        </p:nvPicPr>
        <p:blipFill rotWithShape="1">
          <a:blip r:embed="rId3">
            <a:alphaModFix/>
          </a:blip>
          <a:srcRect l="40" r="40"/>
          <a:stretch/>
        </p:blipFill>
        <p:spPr>
          <a:xfrm>
            <a:off x="6483148" y="482050"/>
            <a:ext cx="2080526" cy="5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41"/>
          <p:cNvSpPr/>
          <p:nvPr/>
        </p:nvSpPr>
        <p:spPr>
          <a:xfrm>
            <a:off x="916275" y="2250200"/>
            <a:ext cx="3713700" cy="329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141"/>
          <p:cNvSpPr/>
          <p:nvPr/>
        </p:nvSpPr>
        <p:spPr>
          <a:xfrm>
            <a:off x="3382850" y="3551243"/>
            <a:ext cx="2347500" cy="329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p141"/>
          <p:cNvSpPr/>
          <p:nvPr/>
        </p:nvSpPr>
        <p:spPr>
          <a:xfrm>
            <a:off x="1239025" y="1858926"/>
            <a:ext cx="5510400" cy="329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141"/>
          <p:cNvSpPr/>
          <p:nvPr/>
        </p:nvSpPr>
        <p:spPr>
          <a:xfrm>
            <a:off x="1786450" y="3089800"/>
            <a:ext cx="5693400" cy="415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141"/>
          <p:cNvSpPr txBox="1">
            <a:spLocks noGrp="1"/>
          </p:cNvSpPr>
          <p:nvPr>
            <p:ph type="ctrTitle"/>
          </p:nvPr>
        </p:nvSpPr>
        <p:spPr>
          <a:xfrm>
            <a:off x="734942" y="726300"/>
            <a:ext cx="7734900" cy="38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MegaEdu existe para garantir </a:t>
            </a:r>
            <a:r>
              <a:rPr lang="pt-BR" sz="3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acesso ao mundo digital</a:t>
            </a:r>
            <a:r>
              <a:rPr lang="pt-BR" sz="3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4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para </a:t>
            </a:r>
            <a:r>
              <a:rPr lang="pt-BR" sz="3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todos os alunos</a:t>
            </a:r>
            <a:r>
              <a:rPr lang="pt-BR" sz="34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e o uso de dados e tecnologias em prol da </a:t>
            </a:r>
            <a:r>
              <a:rPr lang="pt-BR" sz="3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transformação digital na educação </a:t>
            </a:r>
            <a:endParaRPr sz="3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42"/>
          <p:cNvSpPr/>
          <p:nvPr/>
        </p:nvSpPr>
        <p:spPr>
          <a:xfrm>
            <a:off x="-17141" y="2329212"/>
            <a:ext cx="9164442" cy="413659"/>
          </a:xfrm>
          <a:custGeom>
            <a:avLst/>
            <a:gdLst/>
            <a:ahLst/>
            <a:cxnLst/>
            <a:rect l="l" t="t" r="r" b="b"/>
            <a:pathLst>
              <a:path w="365700" h="16548" extrusionOk="0">
                <a:moveTo>
                  <a:pt x="0" y="6221"/>
                </a:moveTo>
                <a:cubicBezTo>
                  <a:pt x="7720" y="7929"/>
                  <a:pt x="24372" y="17501"/>
                  <a:pt x="46319" y="16471"/>
                </a:cubicBezTo>
                <a:cubicBezTo>
                  <a:pt x="68267" y="15442"/>
                  <a:pt x="98742" y="897"/>
                  <a:pt x="131685" y="44"/>
                </a:cubicBezTo>
                <a:cubicBezTo>
                  <a:pt x="164629" y="-809"/>
                  <a:pt x="211171" y="11130"/>
                  <a:pt x="243980" y="11354"/>
                </a:cubicBezTo>
                <a:cubicBezTo>
                  <a:pt x="276789" y="11578"/>
                  <a:pt x="308251" y="2380"/>
                  <a:pt x="328538" y="1390"/>
                </a:cubicBezTo>
                <a:cubicBezTo>
                  <a:pt x="348825" y="400"/>
                  <a:pt x="359506" y="4743"/>
                  <a:pt x="365700" y="5413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42"/>
          <p:cNvSpPr txBox="1"/>
          <p:nvPr/>
        </p:nvSpPr>
        <p:spPr>
          <a:xfrm>
            <a:off x="720000" y="674700"/>
            <a:ext cx="6830100" cy="1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Nosso modelo de</a:t>
            </a:r>
            <a:r>
              <a:rPr lang="pt-BR" sz="2400" b="0" i="0" u="none" strike="noStrike" cap="none">
                <a:solidFill>
                  <a:schemeClr val="lt1"/>
                </a:solidFill>
                <a:latin typeface="Bricolage Grotesque SemiBold"/>
                <a:ea typeface="Bricolage Grotesque SemiBold"/>
                <a:cs typeface="Bricolage Grotesque SemiBold"/>
                <a:sym typeface="Bricolage Grotesque SemiBold"/>
              </a:rPr>
              <a:t> </a:t>
            </a:r>
            <a:r>
              <a:rPr lang="pt-BR" sz="24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atuação</a:t>
            </a:r>
            <a:endParaRPr sz="14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6" name="Google Shape;616;p142"/>
          <p:cNvSpPr/>
          <p:nvPr/>
        </p:nvSpPr>
        <p:spPr>
          <a:xfrm>
            <a:off x="3576235" y="1694668"/>
            <a:ext cx="1440000" cy="1440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7" name="Google Shape;617;p142"/>
          <p:cNvGrpSpPr/>
          <p:nvPr/>
        </p:nvGrpSpPr>
        <p:grpSpPr>
          <a:xfrm>
            <a:off x="3652054" y="1708505"/>
            <a:ext cx="1274084" cy="1412019"/>
            <a:chOff x="4331520" y="2197440"/>
            <a:chExt cx="1177200" cy="1302120"/>
          </a:xfrm>
        </p:grpSpPr>
        <p:sp>
          <p:nvSpPr>
            <p:cNvPr id="618" name="Google Shape;618;p142"/>
            <p:cNvSpPr/>
            <p:nvPr/>
          </p:nvSpPr>
          <p:spPr>
            <a:xfrm>
              <a:off x="4635360" y="245844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56"/>
                    <a:pt x="0" y="104"/>
                  </a:cubicBezTo>
                  <a:cubicBezTo>
                    <a:pt x="0" y="42"/>
                    <a:pt x="42" y="0"/>
                    <a:pt x="104" y="0"/>
                  </a:cubicBezTo>
                  <a:cubicBezTo>
                    <a:pt x="156" y="0"/>
                    <a:pt x="208" y="42"/>
                    <a:pt x="208" y="104"/>
                  </a:cubicBezTo>
                  <a:cubicBezTo>
                    <a:pt x="208" y="15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42"/>
            <p:cNvSpPr/>
            <p:nvPr/>
          </p:nvSpPr>
          <p:spPr>
            <a:xfrm>
              <a:off x="4653000" y="2232360"/>
              <a:ext cx="55800" cy="27360"/>
            </a:xfrm>
            <a:custGeom>
              <a:avLst/>
              <a:gdLst/>
              <a:ahLst/>
              <a:cxnLst/>
              <a:rect l="l" t="t" r="r" b="b"/>
              <a:pathLst>
                <a:path w="155" h="76" extrusionOk="0">
                  <a:moveTo>
                    <a:pt x="155" y="0"/>
                  </a:moveTo>
                  <a:cubicBezTo>
                    <a:pt x="142" y="46"/>
                    <a:pt x="98" y="76"/>
                    <a:pt x="55" y="76"/>
                  </a:cubicBezTo>
                  <a:cubicBezTo>
                    <a:pt x="34" y="76"/>
                    <a:pt x="15" y="71"/>
                    <a:pt x="0" y="63"/>
                  </a:cubicBezTo>
                  <a:cubicBezTo>
                    <a:pt x="50" y="39"/>
                    <a:pt x="102" y="19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0" rIns="81625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42"/>
            <p:cNvSpPr/>
            <p:nvPr/>
          </p:nvSpPr>
          <p:spPr>
            <a:xfrm>
              <a:off x="4635360" y="329796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2"/>
                    <a:pt x="42" y="0"/>
                    <a:pt x="104" y="0"/>
                  </a:cubicBezTo>
                  <a:cubicBezTo>
                    <a:pt x="156" y="0"/>
                    <a:pt x="208" y="42"/>
                    <a:pt x="208" y="104"/>
                  </a:cubicBezTo>
                  <a:cubicBezTo>
                    <a:pt x="208" y="156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42"/>
            <p:cNvSpPr/>
            <p:nvPr/>
          </p:nvSpPr>
          <p:spPr>
            <a:xfrm>
              <a:off x="463536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1"/>
                    <a:pt x="42" y="0"/>
                    <a:pt x="104" y="0"/>
                  </a:cubicBezTo>
                  <a:cubicBezTo>
                    <a:pt x="156" y="0"/>
                    <a:pt x="208" y="41"/>
                    <a:pt x="208" y="104"/>
                  </a:cubicBezTo>
                  <a:cubicBezTo>
                    <a:pt x="208" y="156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42"/>
            <p:cNvSpPr/>
            <p:nvPr/>
          </p:nvSpPr>
          <p:spPr>
            <a:xfrm>
              <a:off x="4635360" y="2327040"/>
              <a:ext cx="74880" cy="75240"/>
            </a:xfrm>
            <a:custGeom>
              <a:avLst/>
              <a:gdLst/>
              <a:ahLst/>
              <a:cxnLst/>
              <a:rect l="l" t="t" r="r" b="b"/>
              <a:pathLst>
                <a:path w="208" h="209" extrusionOk="0">
                  <a:moveTo>
                    <a:pt x="104" y="209"/>
                  </a:moveTo>
                  <a:cubicBezTo>
                    <a:pt x="42" y="209"/>
                    <a:pt x="0" y="167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7"/>
                    <a:pt x="156" y="209"/>
                    <a:pt x="1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425" rIns="81625" bIns="274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42"/>
            <p:cNvSpPr/>
            <p:nvPr/>
          </p:nvSpPr>
          <p:spPr>
            <a:xfrm>
              <a:off x="4656960" y="3440520"/>
              <a:ext cx="51120" cy="23400"/>
            </a:xfrm>
            <a:custGeom>
              <a:avLst/>
              <a:gdLst/>
              <a:ahLst/>
              <a:cxnLst/>
              <a:rect l="l" t="t" r="r" b="b"/>
              <a:pathLst>
                <a:path w="142" h="65" extrusionOk="0">
                  <a:moveTo>
                    <a:pt x="0" y="8"/>
                  </a:moveTo>
                  <a:cubicBezTo>
                    <a:pt x="13" y="3"/>
                    <a:pt x="28" y="0"/>
                    <a:pt x="44" y="0"/>
                  </a:cubicBezTo>
                  <a:cubicBezTo>
                    <a:pt x="86" y="0"/>
                    <a:pt x="127" y="27"/>
                    <a:pt x="142" y="65"/>
                  </a:cubicBezTo>
                  <a:cubicBezTo>
                    <a:pt x="94" y="48"/>
                    <a:pt x="46" y="29"/>
                    <a:pt x="0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0" rIns="81625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42"/>
            <p:cNvSpPr/>
            <p:nvPr/>
          </p:nvSpPr>
          <p:spPr>
            <a:xfrm>
              <a:off x="463536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42" y="198"/>
                    <a:pt x="0" y="157"/>
                    <a:pt x="0" y="94"/>
                  </a:cubicBezTo>
                  <a:cubicBezTo>
                    <a:pt x="0" y="42"/>
                    <a:pt x="42" y="0"/>
                    <a:pt x="104" y="0"/>
                  </a:cubicBezTo>
                  <a:cubicBezTo>
                    <a:pt x="156" y="0"/>
                    <a:pt x="208" y="42"/>
                    <a:pt x="208" y="94"/>
                  </a:cubicBezTo>
                  <a:cubicBezTo>
                    <a:pt x="208" y="157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42"/>
            <p:cNvSpPr/>
            <p:nvPr/>
          </p:nvSpPr>
          <p:spPr>
            <a:xfrm>
              <a:off x="4635360" y="28818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67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7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42"/>
            <p:cNvSpPr/>
            <p:nvPr/>
          </p:nvSpPr>
          <p:spPr>
            <a:xfrm>
              <a:off x="463536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66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42"/>
            <p:cNvSpPr/>
            <p:nvPr/>
          </p:nvSpPr>
          <p:spPr>
            <a:xfrm>
              <a:off x="4635360" y="316692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56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5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42"/>
            <p:cNvSpPr/>
            <p:nvPr/>
          </p:nvSpPr>
          <p:spPr>
            <a:xfrm>
              <a:off x="4793040" y="245844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104"/>
                  </a:cubicBezTo>
                  <a:cubicBezTo>
                    <a:pt x="208" y="15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42"/>
            <p:cNvSpPr/>
            <p:nvPr/>
          </p:nvSpPr>
          <p:spPr>
            <a:xfrm>
              <a:off x="4793040" y="2199240"/>
              <a:ext cx="74880" cy="60480"/>
            </a:xfrm>
            <a:custGeom>
              <a:avLst/>
              <a:gdLst/>
              <a:ahLst/>
              <a:cxnLst/>
              <a:rect l="l" t="t" r="r" b="b"/>
              <a:pathLst>
                <a:path w="208" h="168" extrusionOk="0">
                  <a:moveTo>
                    <a:pt x="185" y="0"/>
                  </a:moveTo>
                  <a:cubicBezTo>
                    <a:pt x="200" y="18"/>
                    <a:pt x="208" y="41"/>
                    <a:pt x="208" y="64"/>
                  </a:cubicBezTo>
                  <a:cubicBezTo>
                    <a:pt x="208" y="126"/>
                    <a:pt x="166" y="168"/>
                    <a:pt x="104" y="168"/>
                  </a:cubicBezTo>
                  <a:cubicBezTo>
                    <a:pt x="52" y="168"/>
                    <a:pt x="0" y="126"/>
                    <a:pt x="0" y="64"/>
                  </a:cubicBezTo>
                  <a:cubicBezTo>
                    <a:pt x="0" y="51"/>
                    <a:pt x="3" y="38"/>
                    <a:pt x="8" y="26"/>
                  </a:cubicBezTo>
                  <a:cubicBezTo>
                    <a:pt x="66" y="14"/>
                    <a:pt x="125" y="6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4025" rIns="81625" bIns="140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42"/>
            <p:cNvSpPr/>
            <p:nvPr/>
          </p:nvSpPr>
          <p:spPr>
            <a:xfrm>
              <a:off x="4793040" y="329796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104"/>
                  </a:cubicBezTo>
                  <a:cubicBezTo>
                    <a:pt x="208" y="156"/>
                    <a:pt x="16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42"/>
            <p:cNvSpPr/>
            <p:nvPr/>
          </p:nvSpPr>
          <p:spPr>
            <a:xfrm>
              <a:off x="479304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1"/>
                    <a:pt x="52" y="0"/>
                    <a:pt x="104" y="0"/>
                  </a:cubicBezTo>
                  <a:cubicBezTo>
                    <a:pt x="166" y="0"/>
                    <a:pt x="208" y="41"/>
                    <a:pt x="208" y="104"/>
                  </a:cubicBezTo>
                  <a:cubicBezTo>
                    <a:pt x="208" y="156"/>
                    <a:pt x="16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42"/>
            <p:cNvSpPr/>
            <p:nvPr/>
          </p:nvSpPr>
          <p:spPr>
            <a:xfrm>
              <a:off x="4793040" y="2327040"/>
              <a:ext cx="74880" cy="75240"/>
            </a:xfrm>
            <a:custGeom>
              <a:avLst/>
              <a:gdLst/>
              <a:ahLst/>
              <a:cxnLst/>
              <a:rect l="l" t="t" r="r" b="b"/>
              <a:pathLst>
                <a:path w="208" h="209" extrusionOk="0">
                  <a:moveTo>
                    <a:pt x="104" y="209"/>
                  </a:moveTo>
                  <a:cubicBezTo>
                    <a:pt x="52" y="209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67"/>
                    <a:pt x="166" y="209"/>
                    <a:pt x="1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425" rIns="81625" bIns="274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42"/>
            <p:cNvSpPr/>
            <p:nvPr/>
          </p:nvSpPr>
          <p:spPr>
            <a:xfrm>
              <a:off x="4793040" y="3440520"/>
              <a:ext cx="74880" cy="57240"/>
            </a:xfrm>
            <a:custGeom>
              <a:avLst/>
              <a:gdLst/>
              <a:ahLst/>
              <a:cxnLst/>
              <a:rect l="l" t="t" r="r" b="b"/>
              <a:pathLst>
                <a:path w="208" h="159" extrusionOk="0">
                  <a:moveTo>
                    <a:pt x="7" y="132"/>
                  </a:moveTo>
                  <a:cubicBezTo>
                    <a:pt x="2" y="120"/>
                    <a:pt x="0" y="108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94"/>
                  </a:cubicBezTo>
                  <a:cubicBezTo>
                    <a:pt x="208" y="119"/>
                    <a:pt x="201" y="141"/>
                    <a:pt x="188" y="159"/>
                  </a:cubicBezTo>
                  <a:cubicBezTo>
                    <a:pt x="127" y="153"/>
                    <a:pt x="66" y="144"/>
                    <a:pt x="7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1100" rIns="81625" bIns="11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42"/>
            <p:cNvSpPr/>
            <p:nvPr/>
          </p:nvSpPr>
          <p:spPr>
            <a:xfrm>
              <a:off x="479304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7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94"/>
                  </a:cubicBezTo>
                  <a:cubicBezTo>
                    <a:pt x="208" y="157"/>
                    <a:pt x="16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42"/>
            <p:cNvSpPr/>
            <p:nvPr/>
          </p:nvSpPr>
          <p:spPr>
            <a:xfrm>
              <a:off x="4793040" y="28818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67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42"/>
            <p:cNvSpPr/>
            <p:nvPr/>
          </p:nvSpPr>
          <p:spPr>
            <a:xfrm>
              <a:off x="479304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6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42"/>
            <p:cNvSpPr/>
            <p:nvPr/>
          </p:nvSpPr>
          <p:spPr>
            <a:xfrm>
              <a:off x="4793040" y="316692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5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42"/>
            <p:cNvSpPr/>
            <p:nvPr/>
          </p:nvSpPr>
          <p:spPr>
            <a:xfrm>
              <a:off x="4953960" y="245844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56" y="0"/>
                    <a:pt x="208" y="42"/>
                    <a:pt x="208" y="104"/>
                  </a:cubicBezTo>
                  <a:cubicBezTo>
                    <a:pt x="208" y="15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42"/>
            <p:cNvSpPr/>
            <p:nvPr/>
          </p:nvSpPr>
          <p:spPr>
            <a:xfrm>
              <a:off x="4953960" y="2197440"/>
              <a:ext cx="74880" cy="62280"/>
            </a:xfrm>
            <a:custGeom>
              <a:avLst/>
              <a:gdLst/>
              <a:ahLst/>
              <a:cxnLst/>
              <a:rect l="l" t="t" r="r" b="b"/>
              <a:pathLst>
                <a:path w="208" h="173" extrusionOk="0">
                  <a:moveTo>
                    <a:pt x="192" y="17"/>
                  </a:moveTo>
                  <a:cubicBezTo>
                    <a:pt x="202" y="33"/>
                    <a:pt x="208" y="51"/>
                    <a:pt x="208" y="69"/>
                  </a:cubicBezTo>
                  <a:cubicBezTo>
                    <a:pt x="208" y="131"/>
                    <a:pt x="156" y="173"/>
                    <a:pt x="104" y="173"/>
                  </a:cubicBezTo>
                  <a:cubicBezTo>
                    <a:pt x="52" y="173"/>
                    <a:pt x="0" y="131"/>
                    <a:pt x="0" y="69"/>
                  </a:cubicBezTo>
                  <a:cubicBezTo>
                    <a:pt x="0" y="44"/>
                    <a:pt x="12" y="19"/>
                    <a:pt x="31" y="0"/>
                  </a:cubicBezTo>
                  <a:cubicBezTo>
                    <a:pt x="85" y="3"/>
                    <a:pt x="139" y="8"/>
                    <a:pt x="192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5675" rIns="81625" bIns="156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42"/>
            <p:cNvSpPr/>
            <p:nvPr/>
          </p:nvSpPr>
          <p:spPr>
            <a:xfrm>
              <a:off x="4953960" y="329796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56" y="0"/>
                    <a:pt x="208" y="42"/>
                    <a:pt x="208" y="104"/>
                  </a:cubicBezTo>
                  <a:cubicBezTo>
                    <a:pt x="208" y="156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42"/>
            <p:cNvSpPr/>
            <p:nvPr/>
          </p:nvSpPr>
          <p:spPr>
            <a:xfrm>
              <a:off x="5272560" y="245844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7" y="0"/>
                    <a:pt x="208" y="42"/>
                    <a:pt x="208" y="104"/>
                  </a:cubicBezTo>
                  <a:cubicBezTo>
                    <a:pt x="208" y="156"/>
                    <a:pt x="167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42"/>
            <p:cNvSpPr/>
            <p:nvPr/>
          </p:nvSpPr>
          <p:spPr>
            <a:xfrm>
              <a:off x="5272560" y="329796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34" y="195"/>
                  </a:moveTo>
                  <a:cubicBezTo>
                    <a:pt x="125" y="197"/>
                    <a:pt x="115" y="198"/>
                    <a:pt x="104" y="198"/>
                  </a:cubicBezTo>
                  <a:cubicBezTo>
                    <a:pt x="52" y="19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7" y="0"/>
                    <a:pt x="208" y="42"/>
                    <a:pt x="208" y="104"/>
                  </a:cubicBezTo>
                  <a:cubicBezTo>
                    <a:pt x="208" y="118"/>
                    <a:pt x="205" y="130"/>
                    <a:pt x="200" y="142"/>
                  </a:cubicBezTo>
                  <a:cubicBezTo>
                    <a:pt x="179" y="160"/>
                    <a:pt x="157" y="178"/>
                    <a:pt x="134" y="1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42"/>
            <p:cNvSpPr/>
            <p:nvPr/>
          </p:nvSpPr>
          <p:spPr>
            <a:xfrm>
              <a:off x="4354560" y="2467800"/>
              <a:ext cx="52200" cy="6552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110" y="0"/>
                  </a:moveTo>
                  <a:cubicBezTo>
                    <a:pt x="131" y="19"/>
                    <a:pt x="145" y="46"/>
                    <a:pt x="145" y="78"/>
                  </a:cubicBezTo>
                  <a:cubicBezTo>
                    <a:pt x="145" y="130"/>
                    <a:pt x="93" y="182"/>
                    <a:pt x="41" y="182"/>
                  </a:cubicBezTo>
                  <a:cubicBezTo>
                    <a:pt x="26" y="182"/>
                    <a:pt x="12" y="179"/>
                    <a:pt x="0" y="174"/>
                  </a:cubicBezTo>
                  <a:cubicBezTo>
                    <a:pt x="33" y="114"/>
                    <a:pt x="70" y="56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8600" rIns="81625" bIns="186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42"/>
            <p:cNvSpPr/>
            <p:nvPr/>
          </p:nvSpPr>
          <p:spPr>
            <a:xfrm>
              <a:off x="495396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1"/>
                    <a:pt x="52" y="0"/>
                    <a:pt x="104" y="0"/>
                  </a:cubicBezTo>
                  <a:cubicBezTo>
                    <a:pt x="156" y="0"/>
                    <a:pt x="208" y="41"/>
                    <a:pt x="208" y="104"/>
                  </a:cubicBezTo>
                  <a:cubicBezTo>
                    <a:pt x="208" y="156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42"/>
            <p:cNvSpPr/>
            <p:nvPr/>
          </p:nvSpPr>
          <p:spPr>
            <a:xfrm>
              <a:off x="4953960" y="2327040"/>
              <a:ext cx="74880" cy="75240"/>
            </a:xfrm>
            <a:custGeom>
              <a:avLst/>
              <a:gdLst/>
              <a:ahLst/>
              <a:cxnLst/>
              <a:rect l="l" t="t" r="r" b="b"/>
              <a:pathLst>
                <a:path w="208" h="209" extrusionOk="0">
                  <a:moveTo>
                    <a:pt x="104" y="209"/>
                  </a:moveTo>
                  <a:cubicBezTo>
                    <a:pt x="52" y="209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7"/>
                    <a:pt x="156" y="209"/>
                    <a:pt x="1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425" rIns="81625" bIns="274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42"/>
            <p:cNvSpPr/>
            <p:nvPr/>
          </p:nvSpPr>
          <p:spPr>
            <a:xfrm>
              <a:off x="4953960" y="3440520"/>
              <a:ext cx="74880" cy="59040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27" y="164"/>
                  </a:moveTo>
                  <a:cubicBezTo>
                    <a:pt x="11" y="146"/>
                    <a:pt x="0" y="122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56" y="0"/>
                    <a:pt x="208" y="42"/>
                    <a:pt x="208" y="94"/>
                  </a:cubicBezTo>
                  <a:cubicBezTo>
                    <a:pt x="208" y="114"/>
                    <a:pt x="203" y="131"/>
                    <a:pt x="195" y="146"/>
                  </a:cubicBezTo>
                  <a:cubicBezTo>
                    <a:pt x="140" y="154"/>
                    <a:pt x="84" y="160"/>
                    <a:pt x="27" y="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2725" rIns="81625" bIns="127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42"/>
            <p:cNvSpPr/>
            <p:nvPr/>
          </p:nvSpPr>
          <p:spPr>
            <a:xfrm>
              <a:off x="527256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1"/>
                    <a:pt x="52" y="0"/>
                    <a:pt x="104" y="0"/>
                  </a:cubicBezTo>
                  <a:cubicBezTo>
                    <a:pt x="167" y="0"/>
                    <a:pt x="208" y="41"/>
                    <a:pt x="208" y="104"/>
                  </a:cubicBezTo>
                  <a:cubicBezTo>
                    <a:pt x="208" y="156"/>
                    <a:pt x="167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42"/>
            <p:cNvSpPr/>
            <p:nvPr/>
          </p:nvSpPr>
          <p:spPr>
            <a:xfrm>
              <a:off x="5272560" y="2327040"/>
              <a:ext cx="74880" cy="75240"/>
            </a:xfrm>
            <a:custGeom>
              <a:avLst/>
              <a:gdLst/>
              <a:ahLst/>
              <a:cxnLst/>
              <a:rect l="l" t="t" r="r" b="b"/>
              <a:pathLst>
                <a:path w="208" h="209" extrusionOk="0">
                  <a:moveTo>
                    <a:pt x="194" y="51"/>
                  </a:moveTo>
                  <a:cubicBezTo>
                    <a:pt x="203" y="67"/>
                    <a:pt x="208" y="86"/>
                    <a:pt x="208" y="104"/>
                  </a:cubicBezTo>
                  <a:cubicBezTo>
                    <a:pt x="208" y="167"/>
                    <a:pt x="167" y="209"/>
                    <a:pt x="104" y="209"/>
                  </a:cubicBezTo>
                  <a:cubicBezTo>
                    <a:pt x="52" y="209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15" y="0"/>
                    <a:pt x="125" y="1"/>
                    <a:pt x="135" y="4"/>
                  </a:cubicBezTo>
                  <a:cubicBezTo>
                    <a:pt x="155" y="19"/>
                    <a:pt x="174" y="35"/>
                    <a:pt x="194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425" rIns="81625" bIns="274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42"/>
            <p:cNvSpPr/>
            <p:nvPr/>
          </p:nvSpPr>
          <p:spPr>
            <a:xfrm>
              <a:off x="4331520" y="2601000"/>
              <a:ext cx="75240" cy="71280"/>
            </a:xfrm>
            <a:custGeom>
              <a:avLst/>
              <a:gdLst/>
              <a:ahLst/>
              <a:cxnLst/>
              <a:rect l="l" t="t" r="r" b="b"/>
              <a:pathLst>
                <a:path w="209" h="198" extrusionOk="0">
                  <a:moveTo>
                    <a:pt x="105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1"/>
                    <a:pt x="42" y="0"/>
                    <a:pt x="105" y="0"/>
                  </a:cubicBezTo>
                  <a:cubicBezTo>
                    <a:pt x="157" y="0"/>
                    <a:pt x="209" y="41"/>
                    <a:pt x="209" y="104"/>
                  </a:cubicBezTo>
                  <a:cubicBezTo>
                    <a:pt x="209" y="156"/>
                    <a:pt x="157" y="198"/>
                    <a:pt x="105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42"/>
            <p:cNvSpPr/>
            <p:nvPr/>
          </p:nvSpPr>
          <p:spPr>
            <a:xfrm>
              <a:off x="495396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7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56" y="0"/>
                    <a:pt x="208" y="42"/>
                    <a:pt x="208" y="94"/>
                  </a:cubicBezTo>
                  <a:cubicBezTo>
                    <a:pt x="208" y="157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42"/>
            <p:cNvSpPr/>
            <p:nvPr/>
          </p:nvSpPr>
          <p:spPr>
            <a:xfrm>
              <a:off x="527256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7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7" y="0"/>
                    <a:pt x="208" y="42"/>
                    <a:pt x="208" y="94"/>
                  </a:cubicBezTo>
                  <a:cubicBezTo>
                    <a:pt x="208" y="157"/>
                    <a:pt x="167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42"/>
            <p:cNvSpPr/>
            <p:nvPr/>
          </p:nvSpPr>
          <p:spPr>
            <a:xfrm>
              <a:off x="4331520" y="2743200"/>
              <a:ext cx="75240" cy="71280"/>
            </a:xfrm>
            <a:custGeom>
              <a:avLst/>
              <a:gdLst/>
              <a:ahLst/>
              <a:cxnLst/>
              <a:rect l="l" t="t" r="r" b="b"/>
              <a:pathLst>
                <a:path w="209" h="198" extrusionOk="0">
                  <a:moveTo>
                    <a:pt x="105" y="198"/>
                  </a:moveTo>
                  <a:cubicBezTo>
                    <a:pt x="42" y="198"/>
                    <a:pt x="0" y="157"/>
                    <a:pt x="0" y="94"/>
                  </a:cubicBezTo>
                  <a:cubicBezTo>
                    <a:pt x="0" y="42"/>
                    <a:pt x="42" y="0"/>
                    <a:pt x="105" y="0"/>
                  </a:cubicBezTo>
                  <a:cubicBezTo>
                    <a:pt x="157" y="0"/>
                    <a:pt x="209" y="42"/>
                    <a:pt x="209" y="94"/>
                  </a:cubicBezTo>
                  <a:cubicBezTo>
                    <a:pt x="209" y="157"/>
                    <a:pt x="157" y="198"/>
                    <a:pt x="105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42"/>
            <p:cNvSpPr/>
            <p:nvPr/>
          </p:nvSpPr>
          <p:spPr>
            <a:xfrm>
              <a:off x="4937748" y="2865592"/>
              <a:ext cx="107318" cy="107294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7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42"/>
            <p:cNvSpPr/>
            <p:nvPr/>
          </p:nvSpPr>
          <p:spPr>
            <a:xfrm>
              <a:off x="5272560" y="28818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7" y="0"/>
                    <a:pt x="208" y="52"/>
                    <a:pt x="208" y="104"/>
                  </a:cubicBezTo>
                  <a:cubicBezTo>
                    <a:pt x="208" y="167"/>
                    <a:pt x="167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42"/>
            <p:cNvSpPr/>
            <p:nvPr/>
          </p:nvSpPr>
          <p:spPr>
            <a:xfrm>
              <a:off x="4331520" y="2881800"/>
              <a:ext cx="75240" cy="74880"/>
            </a:xfrm>
            <a:custGeom>
              <a:avLst/>
              <a:gdLst/>
              <a:ahLst/>
              <a:cxnLst/>
              <a:rect l="l" t="t" r="r" b="b"/>
              <a:pathLst>
                <a:path w="209" h="208" extrusionOk="0">
                  <a:moveTo>
                    <a:pt x="105" y="208"/>
                  </a:moveTo>
                  <a:cubicBezTo>
                    <a:pt x="42" y="208"/>
                    <a:pt x="0" y="167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209" y="52"/>
                    <a:pt x="209" y="104"/>
                  </a:cubicBezTo>
                  <a:cubicBezTo>
                    <a:pt x="209" y="167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42"/>
            <p:cNvSpPr/>
            <p:nvPr/>
          </p:nvSpPr>
          <p:spPr>
            <a:xfrm>
              <a:off x="495396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42"/>
            <p:cNvSpPr/>
            <p:nvPr/>
          </p:nvSpPr>
          <p:spPr>
            <a:xfrm>
              <a:off x="527256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7" y="0"/>
                    <a:pt x="208" y="52"/>
                    <a:pt x="208" y="104"/>
                  </a:cubicBezTo>
                  <a:cubicBezTo>
                    <a:pt x="208" y="166"/>
                    <a:pt x="167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42"/>
            <p:cNvSpPr/>
            <p:nvPr/>
          </p:nvSpPr>
          <p:spPr>
            <a:xfrm>
              <a:off x="4331520" y="3024360"/>
              <a:ext cx="75240" cy="74880"/>
            </a:xfrm>
            <a:custGeom>
              <a:avLst/>
              <a:gdLst/>
              <a:ahLst/>
              <a:cxnLst/>
              <a:rect l="l" t="t" r="r" b="b"/>
              <a:pathLst>
                <a:path w="209" h="208" extrusionOk="0">
                  <a:moveTo>
                    <a:pt x="105" y="208"/>
                  </a:moveTo>
                  <a:cubicBezTo>
                    <a:pt x="42" y="208"/>
                    <a:pt x="0" y="166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209" y="52"/>
                    <a:pt x="209" y="104"/>
                  </a:cubicBezTo>
                  <a:cubicBezTo>
                    <a:pt x="209" y="166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42"/>
            <p:cNvSpPr/>
            <p:nvPr/>
          </p:nvSpPr>
          <p:spPr>
            <a:xfrm>
              <a:off x="4953960" y="316692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5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42"/>
            <p:cNvSpPr/>
            <p:nvPr/>
          </p:nvSpPr>
          <p:spPr>
            <a:xfrm>
              <a:off x="5272560" y="316692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7" y="0"/>
                    <a:pt x="208" y="52"/>
                    <a:pt x="208" y="104"/>
                  </a:cubicBezTo>
                  <a:cubicBezTo>
                    <a:pt x="208" y="156"/>
                    <a:pt x="167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42"/>
            <p:cNvSpPr/>
            <p:nvPr/>
          </p:nvSpPr>
          <p:spPr>
            <a:xfrm>
              <a:off x="4356360" y="3166920"/>
              <a:ext cx="50400" cy="63000"/>
            </a:xfrm>
            <a:custGeom>
              <a:avLst/>
              <a:gdLst/>
              <a:ahLst/>
              <a:cxnLst/>
              <a:rect l="l" t="t" r="r" b="b"/>
              <a:pathLst>
                <a:path w="140" h="175" extrusionOk="0">
                  <a:moveTo>
                    <a:pt x="0" y="6"/>
                  </a:moveTo>
                  <a:cubicBezTo>
                    <a:pt x="11" y="2"/>
                    <a:pt x="23" y="0"/>
                    <a:pt x="36" y="0"/>
                  </a:cubicBezTo>
                  <a:cubicBezTo>
                    <a:pt x="88" y="0"/>
                    <a:pt x="140" y="52"/>
                    <a:pt x="140" y="104"/>
                  </a:cubicBezTo>
                  <a:cubicBezTo>
                    <a:pt x="140" y="130"/>
                    <a:pt x="127" y="156"/>
                    <a:pt x="108" y="175"/>
                  </a:cubicBezTo>
                  <a:cubicBezTo>
                    <a:pt x="69" y="121"/>
                    <a:pt x="33" y="65"/>
                    <a:pt x="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16325" rIns="81625" bIns="163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42"/>
            <p:cNvSpPr/>
            <p:nvPr/>
          </p:nvSpPr>
          <p:spPr>
            <a:xfrm>
              <a:off x="5114880" y="2458440"/>
              <a:ext cx="71280" cy="74880"/>
            </a:xfrm>
            <a:custGeom>
              <a:avLst/>
              <a:gdLst/>
              <a:ahLst/>
              <a:cxnLst/>
              <a:rect l="l" t="t" r="r" b="b"/>
              <a:pathLst>
                <a:path w="198" h="208" extrusionOk="0">
                  <a:moveTo>
                    <a:pt x="105" y="208"/>
                  </a:moveTo>
                  <a:cubicBezTo>
                    <a:pt x="42" y="208"/>
                    <a:pt x="0" y="156"/>
                    <a:pt x="0" y="104"/>
                  </a:cubicBezTo>
                  <a:cubicBezTo>
                    <a:pt x="0" y="42"/>
                    <a:pt x="42" y="0"/>
                    <a:pt x="105" y="0"/>
                  </a:cubicBezTo>
                  <a:cubicBezTo>
                    <a:pt x="157" y="0"/>
                    <a:pt x="198" y="42"/>
                    <a:pt x="198" y="104"/>
                  </a:cubicBezTo>
                  <a:cubicBezTo>
                    <a:pt x="198" y="156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42"/>
            <p:cNvSpPr/>
            <p:nvPr/>
          </p:nvSpPr>
          <p:spPr>
            <a:xfrm>
              <a:off x="5114880" y="2224080"/>
              <a:ext cx="63720" cy="35640"/>
            </a:xfrm>
            <a:custGeom>
              <a:avLst/>
              <a:gdLst/>
              <a:ahLst/>
              <a:cxnLst/>
              <a:rect l="l" t="t" r="r" b="b"/>
              <a:pathLst>
                <a:path w="177" h="99" extrusionOk="0">
                  <a:moveTo>
                    <a:pt x="177" y="63"/>
                  </a:moveTo>
                  <a:cubicBezTo>
                    <a:pt x="160" y="86"/>
                    <a:pt x="134" y="99"/>
                    <a:pt x="105" y="99"/>
                  </a:cubicBezTo>
                  <a:cubicBezTo>
                    <a:pt x="44" y="99"/>
                    <a:pt x="3" y="59"/>
                    <a:pt x="0" y="0"/>
                  </a:cubicBezTo>
                  <a:cubicBezTo>
                    <a:pt x="61" y="18"/>
                    <a:pt x="120" y="39"/>
                    <a:pt x="177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0" rIns="81625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42"/>
            <p:cNvSpPr/>
            <p:nvPr/>
          </p:nvSpPr>
          <p:spPr>
            <a:xfrm>
              <a:off x="5114880" y="3297960"/>
              <a:ext cx="71280" cy="71280"/>
            </a:xfrm>
            <a:custGeom>
              <a:avLst/>
              <a:gdLst/>
              <a:ahLst/>
              <a:cxnLst/>
              <a:rect l="l" t="t" r="r" b="b"/>
              <a:pathLst>
                <a:path w="198" h="198" extrusionOk="0">
                  <a:moveTo>
                    <a:pt x="105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2"/>
                    <a:pt x="42" y="0"/>
                    <a:pt x="105" y="0"/>
                  </a:cubicBezTo>
                  <a:cubicBezTo>
                    <a:pt x="157" y="0"/>
                    <a:pt x="198" y="42"/>
                    <a:pt x="198" y="104"/>
                  </a:cubicBezTo>
                  <a:cubicBezTo>
                    <a:pt x="198" y="156"/>
                    <a:pt x="157" y="198"/>
                    <a:pt x="105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42"/>
            <p:cNvSpPr/>
            <p:nvPr/>
          </p:nvSpPr>
          <p:spPr>
            <a:xfrm>
              <a:off x="5433840" y="2462400"/>
              <a:ext cx="60120" cy="70920"/>
            </a:xfrm>
            <a:custGeom>
              <a:avLst/>
              <a:gdLst/>
              <a:ahLst/>
              <a:cxnLst/>
              <a:rect l="l" t="t" r="r" b="b"/>
              <a:pathLst>
                <a:path w="167" h="197" extrusionOk="0">
                  <a:moveTo>
                    <a:pt x="167" y="172"/>
                  </a:moveTo>
                  <a:cubicBezTo>
                    <a:pt x="148" y="187"/>
                    <a:pt x="126" y="197"/>
                    <a:pt x="104" y="197"/>
                  </a:cubicBezTo>
                  <a:cubicBezTo>
                    <a:pt x="42" y="197"/>
                    <a:pt x="0" y="145"/>
                    <a:pt x="0" y="93"/>
                  </a:cubicBezTo>
                  <a:cubicBezTo>
                    <a:pt x="0" y="50"/>
                    <a:pt x="20" y="16"/>
                    <a:pt x="54" y="0"/>
                  </a:cubicBezTo>
                  <a:cubicBezTo>
                    <a:pt x="95" y="55"/>
                    <a:pt x="132" y="113"/>
                    <a:pt x="167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500" rIns="81625" bIns="235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42"/>
            <p:cNvSpPr/>
            <p:nvPr/>
          </p:nvSpPr>
          <p:spPr>
            <a:xfrm>
              <a:off x="4489200" y="245844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104"/>
                  </a:cubicBezTo>
                  <a:cubicBezTo>
                    <a:pt x="208" y="15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42"/>
            <p:cNvSpPr/>
            <p:nvPr/>
          </p:nvSpPr>
          <p:spPr>
            <a:xfrm>
              <a:off x="4489200" y="3297960"/>
              <a:ext cx="74880" cy="70920"/>
            </a:xfrm>
            <a:custGeom>
              <a:avLst/>
              <a:gdLst/>
              <a:ahLst/>
              <a:cxnLst/>
              <a:rect l="l" t="t" r="r" b="b"/>
              <a:pathLst>
                <a:path w="208" h="197" extrusionOk="0">
                  <a:moveTo>
                    <a:pt x="0" y="101"/>
                  </a:moveTo>
                  <a:cubicBezTo>
                    <a:pt x="2" y="41"/>
                    <a:pt x="53" y="0"/>
                    <a:pt x="104" y="0"/>
                  </a:cubicBezTo>
                  <a:cubicBezTo>
                    <a:pt x="166" y="0"/>
                    <a:pt x="208" y="42"/>
                    <a:pt x="208" y="104"/>
                  </a:cubicBezTo>
                  <a:cubicBezTo>
                    <a:pt x="208" y="152"/>
                    <a:pt x="172" y="192"/>
                    <a:pt x="117" y="197"/>
                  </a:cubicBezTo>
                  <a:cubicBezTo>
                    <a:pt x="77" y="167"/>
                    <a:pt x="38" y="135"/>
                    <a:pt x="0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500" rIns="81625" bIns="235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42"/>
            <p:cNvSpPr/>
            <p:nvPr/>
          </p:nvSpPr>
          <p:spPr>
            <a:xfrm>
              <a:off x="5114880" y="2601000"/>
              <a:ext cx="71280" cy="71280"/>
            </a:xfrm>
            <a:custGeom>
              <a:avLst/>
              <a:gdLst/>
              <a:ahLst/>
              <a:cxnLst/>
              <a:rect l="l" t="t" r="r" b="b"/>
              <a:pathLst>
                <a:path w="198" h="198" extrusionOk="0">
                  <a:moveTo>
                    <a:pt x="105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1"/>
                    <a:pt x="42" y="0"/>
                    <a:pt x="105" y="0"/>
                  </a:cubicBezTo>
                  <a:cubicBezTo>
                    <a:pt x="157" y="0"/>
                    <a:pt x="198" y="41"/>
                    <a:pt x="198" y="104"/>
                  </a:cubicBezTo>
                  <a:cubicBezTo>
                    <a:pt x="198" y="156"/>
                    <a:pt x="157" y="198"/>
                    <a:pt x="105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42"/>
            <p:cNvSpPr/>
            <p:nvPr/>
          </p:nvSpPr>
          <p:spPr>
            <a:xfrm>
              <a:off x="5114880" y="2327040"/>
              <a:ext cx="71280" cy="75240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05" y="209"/>
                  </a:moveTo>
                  <a:cubicBezTo>
                    <a:pt x="42" y="209"/>
                    <a:pt x="0" y="167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198" y="52"/>
                    <a:pt x="198" y="104"/>
                  </a:cubicBezTo>
                  <a:cubicBezTo>
                    <a:pt x="198" y="167"/>
                    <a:pt x="157" y="209"/>
                    <a:pt x="105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425" rIns="81625" bIns="274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42"/>
            <p:cNvSpPr/>
            <p:nvPr/>
          </p:nvSpPr>
          <p:spPr>
            <a:xfrm>
              <a:off x="5115240" y="3440520"/>
              <a:ext cx="61560" cy="32040"/>
            </a:xfrm>
            <a:custGeom>
              <a:avLst/>
              <a:gdLst/>
              <a:ahLst/>
              <a:cxnLst/>
              <a:rect l="l" t="t" r="r" b="b"/>
              <a:pathLst>
                <a:path w="171" h="89" extrusionOk="0">
                  <a:moveTo>
                    <a:pt x="0" y="89"/>
                  </a:moveTo>
                  <a:cubicBezTo>
                    <a:pt x="2" y="39"/>
                    <a:pt x="43" y="0"/>
                    <a:pt x="104" y="0"/>
                  </a:cubicBezTo>
                  <a:cubicBezTo>
                    <a:pt x="131" y="0"/>
                    <a:pt x="154" y="11"/>
                    <a:pt x="171" y="28"/>
                  </a:cubicBezTo>
                  <a:cubicBezTo>
                    <a:pt x="115" y="51"/>
                    <a:pt x="58" y="72"/>
                    <a:pt x="0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0" rIns="81625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42"/>
            <p:cNvSpPr/>
            <p:nvPr/>
          </p:nvSpPr>
          <p:spPr>
            <a:xfrm>
              <a:off x="543384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42" y="198"/>
                    <a:pt x="0" y="156"/>
                    <a:pt x="0" y="104"/>
                  </a:cubicBezTo>
                  <a:cubicBezTo>
                    <a:pt x="0" y="41"/>
                    <a:pt x="42" y="0"/>
                    <a:pt x="104" y="0"/>
                  </a:cubicBezTo>
                  <a:cubicBezTo>
                    <a:pt x="156" y="0"/>
                    <a:pt x="208" y="41"/>
                    <a:pt x="208" y="104"/>
                  </a:cubicBezTo>
                  <a:cubicBezTo>
                    <a:pt x="208" y="156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42"/>
            <p:cNvSpPr/>
            <p:nvPr/>
          </p:nvSpPr>
          <p:spPr>
            <a:xfrm>
              <a:off x="4489200" y="26010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6"/>
                    <a:pt x="0" y="104"/>
                  </a:cubicBezTo>
                  <a:cubicBezTo>
                    <a:pt x="0" y="41"/>
                    <a:pt x="52" y="0"/>
                    <a:pt x="104" y="0"/>
                  </a:cubicBezTo>
                  <a:cubicBezTo>
                    <a:pt x="166" y="0"/>
                    <a:pt x="208" y="41"/>
                    <a:pt x="208" y="104"/>
                  </a:cubicBezTo>
                  <a:cubicBezTo>
                    <a:pt x="208" y="156"/>
                    <a:pt x="16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42"/>
            <p:cNvSpPr/>
            <p:nvPr/>
          </p:nvSpPr>
          <p:spPr>
            <a:xfrm>
              <a:off x="4489200" y="23274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18" y="0"/>
                  </a:moveTo>
                  <a:cubicBezTo>
                    <a:pt x="172" y="7"/>
                    <a:pt x="208" y="55"/>
                    <a:pt x="208" y="103"/>
                  </a:cubicBezTo>
                  <a:cubicBezTo>
                    <a:pt x="208" y="166"/>
                    <a:pt x="166" y="208"/>
                    <a:pt x="104" y="208"/>
                  </a:cubicBezTo>
                  <a:cubicBezTo>
                    <a:pt x="52" y="208"/>
                    <a:pt x="0" y="166"/>
                    <a:pt x="0" y="103"/>
                  </a:cubicBezTo>
                  <a:cubicBezTo>
                    <a:pt x="0" y="101"/>
                    <a:pt x="0" y="99"/>
                    <a:pt x="0" y="97"/>
                  </a:cubicBezTo>
                  <a:cubicBezTo>
                    <a:pt x="38" y="63"/>
                    <a:pt x="77" y="3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42"/>
            <p:cNvSpPr/>
            <p:nvPr/>
          </p:nvSpPr>
          <p:spPr>
            <a:xfrm>
              <a:off x="5114880" y="2743200"/>
              <a:ext cx="71280" cy="71280"/>
            </a:xfrm>
            <a:custGeom>
              <a:avLst/>
              <a:gdLst/>
              <a:ahLst/>
              <a:cxnLst/>
              <a:rect l="l" t="t" r="r" b="b"/>
              <a:pathLst>
                <a:path w="198" h="198" extrusionOk="0">
                  <a:moveTo>
                    <a:pt x="105" y="198"/>
                  </a:moveTo>
                  <a:cubicBezTo>
                    <a:pt x="42" y="198"/>
                    <a:pt x="0" y="157"/>
                    <a:pt x="0" y="94"/>
                  </a:cubicBezTo>
                  <a:cubicBezTo>
                    <a:pt x="0" y="42"/>
                    <a:pt x="42" y="0"/>
                    <a:pt x="105" y="0"/>
                  </a:cubicBezTo>
                  <a:cubicBezTo>
                    <a:pt x="157" y="0"/>
                    <a:pt x="198" y="42"/>
                    <a:pt x="198" y="94"/>
                  </a:cubicBezTo>
                  <a:cubicBezTo>
                    <a:pt x="198" y="157"/>
                    <a:pt x="157" y="198"/>
                    <a:pt x="105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42"/>
            <p:cNvSpPr/>
            <p:nvPr/>
          </p:nvSpPr>
          <p:spPr>
            <a:xfrm>
              <a:off x="543384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42" y="198"/>
                    <a:pt x="0" y="157"/>
                    <a:pt x="0" y="94"/>
                  </a:cubicBezTo>
                  <a:cubicBezTo>
                    <a:pt x="0" y="42"/>
                    <a:pt x="42" y="0"/>
                    <a:pt x="104" y="0"/>
                  </a:cubicBezTo>
                  <a:cubicBezTo>
                    <a:pt x="156" y="0"/>
                    <a:pt x="208" y="42"/>
                    <a:pt x="208" y="94"/>
                  </a:cubicBezTo>
                  <a:cubicBezTo>
                    <a:pt x="208" y="157"/>
                    <a:pt x="15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42"/>
            <p:cNvSpPr/>
            <p:nvPr/>
          </p:nvSpPr>
          <p:spPr>
            <a:xfrm>
              <a:off x="4489200" y="2743200"/>
              <a:ext cx="74880" cy="71280"/>
            </a:xfrm>
            <a:custGeom>
              <a:avLst/>
              <a:gdLst/>
              <a:ahLst/>
              <a:cxnLst/>
              <a:rect l="l" t="t" r="r" b="b"/>
              <a:pathLst>
                <a:path w="208" h="198" extrusionOk="0">
                  <a:moveTo>
                    <a:pt x="104" y="198"/>
                  </a:moveTo>
                  <a:cubicBezTo>
                    <a:pt x="52" y="198"/>
                    <a:pt x="0" y="157"/>
                    <a:pt x="0" y="94"/>
                  </a:cubicBezTo>
                  <a:cubicBezTo>
                    <a:pt x="0" y="42"/>
                    <a:pt x="52" y="0"/>
                    <a:pt x="104" y="0"/>
                  </a:cubicBezTo>
                  <a:cubicBezTo>
                    <a:pt x="166" y="0"/>
                    <a:pt x="208" y="42"/>
                    <a:pt x="208" y="94"/>
                  </a:cubicBezTo>
                  <a:cubicBezTo>
                    <a:pt x="208" y="157"/>
                    <a:pt x="166" y="198"/>
                    <a:pt x="104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3825" rIns="81625" bIns="23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42"/>
            <p:cNvSpPr/>
            <p:nvPr/>
          </p:nvSpPr>
          <p:spPr>
            <a:xfrm>
              <a:off x="5114880" y="2881800"/>
              <a:ext cx="71280" cy="74880"/>
            </a:xfrm>
            <a:custGeom>
              <a:avLst/>
              <a:gdLst/>
              <a:ahLst/>
              <a:cxnLst/>
              <a:rect l="l" t="t" r="r" b="b"/>
              <a:pathLst>
                <a:path w="198" h="208" extrusionOk="0">
                  <a:moveTo>
                    <a:pt x="105" y="208"/>
                  </a:moveTo>
                  <a:cubicBezTo>
                    <a:pt x="42" y="208"/>
                    <a:pt x="0" y="167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198" y="52"/>
                    <a:pt x="198" y="104"/>
                  </a:cubicBezTo>
                  <a:cubicBezTo>
                    <a:pt x="198" y="167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42"/>
            <p:cNvSpPr/>
            <p:nvPr/>
          </p:nvSpPr>
          <p:spPr>
            <a:xfrm>
              <a:off x="5433840" y="28818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67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7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42"/>
            <p:cNvSpPr/>
            <p:nvPr/>
          </p:nvSpPr>
          <p:spPr>
            <a:xfrm>
              <a:off x="4489200" y="288180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7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67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42"/>
            <p:cNvSpPr/>
            <p:nvPr/>
          </p:nvSpPr>
          <p:spPr>
            <a:xfrm>
              <a:off x="5114880" y="3024360"/>
              <a:ext cx="71280" cy="74880"/>
            </a:xfrm>
            <a:custGeom>
              <a:avLst/>
              <a:gdLst/>
              <a:ahLst/>
              <a:cxnLst/>
              <a:rect l="l" t="t" r="r" b="b"/>
              <a:pathLst>
                <a:path w="198" h="208" extrusionOk="0">
                  <a:moveTo>
                    <a:pt x="105" y="208"/>
                  </a:moveTo>
                  <a:cubicBezTo>
                    <a:pt x="42" y="208"/>
                    <a:pt x="0" y="166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198" y="52"/>
                    <a:pt x="198" y="104"/>
                  </a:cubicBezTo>
                  <a:cubicBezTo>
                    <a:pt x="198" y="166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42"/>
            <p:cNvSpPr/>
            <p:nvPr/>
          </p:nvSpPr>
          <p:spPr>
            <a:xfrm>
              <a:off x="543384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42" y="208"/>
                    <a:pt x="0" y="166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56" y="0"/>
                    <a:pt x="208" y="52"/>
                    <a:pt x="208" y="104"/>
                  </a:cubicBezTo>
                  <a:cubicBezTo>
                    <a:pt x="208" y="166"/>
                    <a:pt x="15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42"/>
            <p:cNvSpPr/>
            <p:nvPr/>
          </p:nvSpPr>
          <p:spPr>
            <a:xfrm>
              <a:off x="4489200" y="302436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6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6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42"/>
            <p:cNvSpPr/>
            <p:nvPr/>
          </p:nvSpPr>
          <p:spPr>
            <a:xfrm>
              <a:off x="5114880" y="3166920"/>
              <a:ext cx="71280" cy="74880"/>
            </a:xfrm>
            <a:custGeom>
              <a:avLst/>
              <a:gdLst/>
              <a:ahLst/>
              <a:cxnLst/>
              <a:rect l="l" t="t" r="r" b="b"/>
              <a:pathLst>
                <a:path w="198" h="208" extrusionOk="0">
                  <a:moveTo>
                    <a:pt x="105" y="208"/>
                  </a:moveTo>
                  <a:cubicBezTo>
                    <a:pt x="42" y="208"/>
                    <a:pt x="0" y="156"/>
                    <a:pt x="0" y="104"/>
                  </a:cubicBezTo>
                  <a:cubicBezTo>
                    <a:pt x="0" y="52"/>
                    <a:pt x="42" y="0"/>
                    <a:pt x="105" y="0"/>
                  </a:cubicBezTo>
                  <a:cubicBezTo>
                    <a:pt x="157" y="0"/>
                    <a:pt x="198" y="52"/>
                    <a:pt x="198" y="104"/>
                  </a:cubicBezTo>
                  <a:cubicBezTo>
                    <a:pt x="198" y="156"/>
                    <a:pt x="157" y="208"/>
                    <a:pt x="105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42"/>
            <p:cNvSpPr/>
            <p:nvPr/>
          </p:nvSpPr>
          <p:spPr>
            <a:xfrm>
              <a:off x="5433840" y="3166920"/>
              <a:ext cx="58320" cy="69480"/>
            </a:xfrm>
            <a:custGeom>
              <a:avLst/>
              <a:gdLst/>
              <a:ahLst/>
              <a:cxnLst/>
              <a:rect l="l" t="t" r="r" b="b"/>
              <a:pathLst>
                <a:path w="162" h="193" extrusionOk="0">
                  <a:moveTo>
                    <a:pt x="49" y="193"/>
                  </a:moveTo>
                  <a:cubicBezTo>
                    <a:pt x="19" y="173"/>
                    <a:pt x="0" y="139"/>
                    <a:pt x="0" y="104"/>
                  </a:cubicBezTo>
                  <a:cubicBezTo>
                    <a:pt x="0" y="52"/>
                    <a:pt x="42" y="0"/>
                    <a:pt x="104" y="0"/>
                  </a:cubicBezTo>
                  <a:cubicBezTo>
                    <a:pt x="125" y="0"/>
                    <a:pt x="145" y="8"/>
                    <a:pt x="162" y="21"/>
                  </a:cubicBezTo>
                  <a:cubicBezTo>
                    <a:pt x="128" y="81"/>
                    <a:pt x="90" y="138"/>
                    <a:pt x="49" y="1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2200" rIns="81625" bIns="222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42"/>
            <p:cNvSpPr/>
            <p:nvPr/>
          </p:nvSpPr>
          <p:spPr>
            <a:xfrm>
              <a:off x="4489200" y="3166920"/>
              <a:ext cx="74880" cy="74880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208"/>
                  </a:moveTo>
                  <a:cubicBezTo>
                    <a:pt x="52" y="208"/>
                    <a:pt x="0" y="156"/>
                    <a:pt x="0" y="104"/>
                  </a:cubicBezTo>
                  <a:cubicBezTo>
                    <a:pt x="0" y="52"/>
                    <a:pt x="52" y="0"/>
                    <a:pt x="104" y="0"/>
                  </a:cubicBezTo>
                  <a:cubicBezTo>
                    <a:pt x="166" y="0"/>
                    <a:pt x="208" y="52"/>
                    <a:pt x="208" y="104"/>
                  </a:cubicBezTo>
                  <a:cubicBezTo>
                    <a:pt x="208" y="156"/>
                    <a:pt x="166" y="208"/>
                    <a:pt x="104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1625" tIns="27100" rIns="81625" bIns="271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6" name="Google Shape;686;p142"/>
          <p:cNvSpPr/>
          <p:nvPr/>
        </p:nvSpPr>
        <p:spPr>
          <a:xfrm>
            <a:off x="6015925" y="1815409"/>
            <a:ext cx="1440000" cy="1440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7" name="Google Shape;687;p142"/>
          <p:cNvGrpSpPr/>
          <p:nvPr/>
        </p:nvGrpSpPr>
        <p:grpSpPr>
          <a:xfrm>
            <a:off x="6320711" y="2120241"/>
            <a:ext cx="830707" cy="917778"/>
            <a:chOff x="6396120" y="1725120"/>
            <a:chExt cx="2090880" cy="2257200"/>
          </a:xfrm>
        </p:grpSpPr>
        <p:sp>
          <p:nvSpPr>
            <p:cNvPr id="688" name="Google Shape;688;p142"/>
            <p:cNvSpPr/>
            <p:nvPr/>
          </p:nvSpPr>
          <p:spPr>
            <a:xfrm>
              <a:off x="6496200" y="2650320"/>
              <a:ext cx="1890720" cy="0"/>
            </a:xfrm>
            <a:custGeom>
              <a:avLst/>
              <a:gdLst/>
              <a:ahLst/>
              <a:cxnLst/>
              <a:rect l="l" t="t" r="r" b="b"/>
              <a:pathLst>
                <a:path w="5252" h="120000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5252" y="0"/>
                    <a:pt x="3501" y="0"/>
                    <a:pt x="5252" y="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0" rIns="9175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42"/>
            <p:cNvSpPr/>
            <p:nvPr/>
          </p:nvSpPr>
          <p:spPr>
            <a:xfrm>
              <a:off x="7770600" y="3724200"/>
              <a:ext cx="433440" cy="258120"/>
            </a:xfrm>
            <a:custGeom>
              <a:avLst/>
              <a:gdLst/>
              <a:ahLst/>
              <a:cxnLst/>
              <a:rect l="l" t="t" r="r" b="b"/>
              <a:pathLst>
                <a:path w="1204" h="717" fill="none" extrusionOk="0">
                  <a:moveTo>
                    <a:pt x="0" y="717"/>
                  </a:moveTo>
                  <a:cubicBezTo>
                    <a:pt x="0" y="0"/>
                    <a:pt x="0" y="239"/>
                    <a:pt x="0" y="0"/>
                  </a:cubicBezTo>
                  <a:cubicBezTo>
                    <a:pt x="1204" y="0"/>
                    <a:pt x="802" y="0"/>
                    <a:pt x="1204" y="0"/>
                  </a:cubicBezTo>
                  <a:cubicBezTo>
                    <a:pt x="1204" y="717"/>
                    <a:pt x="1204" y="478"/>
                    <a:pt x="1204" y="717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42"/>
            <p:cNvSpPr/>
            <p:nvPr/>
          </p:nvSpPr>
          <p:spPr>
            <a:xfrm>
              <a:off x="7853760" y="3308400"/>
              <a:ext cx="0" cy="266040"/>
            </a:xfrm>
            <a:custGeom>
              <a:avLst/>
              <a:gdLst/>
              <a:ahLst/>
              <a:cxnLst/>
              <a:rect l="l" t="t" r="r" b="b"/>
              <a:pathLst>
                <a:path w="120000" h="739" fill="none" extrusionOk="0">
                  <a:moveTo>
                    <a:pt x="0" y="739"/>
                  </a:moveTo>
                  <a:lnTo>
                    <a:pt x="0" y="739"/>
                  </a:lnTo>
                  <a:cubicBezTo>
                    <a:pt x="0" y="0"/>
                    <a:pt x="0" y="246"/>
                    <a:pt x="0" y="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42"/>
            <p:cNvSpPr/>
            <p:nvPr/>
          </p:nvSpPr>
          <p:spPr>
            <a:xfrm>
              <a:off x="7570800" y="3191400"/>
              <a:ext cx="0" cy="699840"/>
            </a:xfrm>
            <a:custGeom>
              <a:avLst/>
              <a:gdLst/>
              <a:ahLst/>
              <a:cxnLst/>
              <a:rect l="l" t="t" r="r" b="b"/>
              <a:pathLst>
                <a:path w="120000" h="1944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944"/>
                    <a:pt x="0" y="1296"/>
                    <a:pt x="0" y="1944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42"/>
            <p:cNvSpPr/>
            <p:nvPr/>
          </p:nvSpPr>
          <p:spPr>
            <a:xfrm>
              <a:off x="8403840" y="3191400"/>
              <a:ext cx="0" cy="699840"/>
            </a:xfrm>
            <a:custGeom>
              <a:avLst/>
              <a:gdLst/>
              <a:ahLst/>
              <a:cxnLst/>
              <a:rect l="l" t="t" r="r" b="b"/>
              <a:pathLst>
                <a:path w="120000" h="1944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944"/>
                    <a:pt x="0" y="1296"/>
                    <a:pt x="0" y="1944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42"/>
            <p:cNvSpPr/>
            <p:nvPr/>
          </p:nvSpPr>
          <p:spPr>
            <a:xfrm>
              <a:off x="8120160" y="3308400"/>
              <a:ext cx="0" cy="266040"/>
            </a:xfrm>
            <a:custGeom>
              <a:avLst/>
              <a:gdLst/>
              <a:ahLst/>
              <a:cxnLst/>
              <a:rect l="l" t="t" r="r" b="b"/>
              <a:pathLst>
                <a:path w="120000" h="739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739"/>
                    <a:pt x="0" y="493"/>
                    <a:pt x="0" y="739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42"/>
            <p:cNvSpPr/>
            <p:nvPr/>
          </p:nvSpPr>
          <p:spPr>
            <a:xfrm>
              <a:off x="7704360" y="2958120"/>
              <a:ext cx="573840" cy="350280"/>
            </a:xfrm>
            <a:custGeom>
              <a:avLst/>
              <a:gdLst/>
              <a:ahLst/>
              <a:cxnLst/>
              <a:rect l="l" t="t" r="r" b="b"/>
              <a:pathLst>
                <a:path w="1594" h="973" extrusionOk="0">
                  <a:moveTo>
                    <a:pt x="1410" y="0"/>
                  </a:moveTo>
                  <a:lnTo>
                    <a:pt x="1410" y="0"/>
                  </a:lnTo>
                  <a:cubicBezTo>
                    <a:pt x="160" y="0"/>
                    <a:pt x="576" y="0"/>
                    <a:pt x="160" y="0"/>
                  </a:cubicBezTo>
                  <a:cubicBezTo>
                    <a:pt x="68" y="0"/>
                    <a:pt x="0" y="69"/>
                    <a:pt x="0" y="184"/>
                  </a:cubicBezTo>
                  <a:cubicBezTo>
                    <a:pt x="0" y="346"/>
                    <a:pt x="0" y="292"/>
                    <a:pt x="0" y="346"/>
                  </a:cubicBezTo>
                  <a:cubicBezTo>
                    <a:pt x="0" y="624"/>
                    <a:pt x="0" y="531"/>
                    <a:pt x="0" y="624"/>
                  </a:cubicBezTo>
                  <a:cubicBezTo>
                    <a:pt x="0" y="786"/>
                    <a:pt x="0" y="732"/>
                    <a:pt x="0" y="786"/>
                  </a:cubicBezTo>
                  <a:cubicBezTo>
                    <a:pt x="0" y="902"/>
                    <a:pt x="68" y="973"/>
                    <a:pt x="160" y="973"/>
                  </a:cubicBezTo>
                  <a:cubicBezTo>
                    <a:pt x="1410" y="973"/>
                    <a:pt x="993" y="973"/>
                    <a:pt x="1410" y="973"/>
                  </a:cubicBezTo>
                  <a:cubicBezTo>
                    <a:pt x="1503" y="973"/>
                    <a:pt x="1594" y="902"/>
                    <a:pt x="1594" y="786"/>
                  </a:cubicBezTo>
                  <a:cubicBezTo>
                    <a:pt x="1594" y="624"/>
                    <a:pt x="1594" y="678"/>
                    <a:pt x="1594" y="624"/>
                  </a:cubicBezTo>
                  <a:cubicBezTo>
                    <a:pt x="1594" y="346"/>
                    <a:pt x="1594" y="439"/>
                    <a:pt x="1594" y="346"/>
                  </a:cubicBezTo>
                  <a:cubicBezTo>
                    <a:pt x="1594" y="184"/>
                    <a:pt x="1594" y="238"/>
                    <a:pt x="1594" y="184"/>
                  </a:cubicBezTo>
                  <a:cubicBezTo>
                    <a:pt x="1594" y="69"/>
                    <a:pt x="1503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42"/>
            <p:cNvSpPr/>
            <p:nvPr/>
          </p:nvSpPr>
          <p:spPr>
            <a:xfrm>
              <a:off x="7495560" y="3082680"/>
              <a:ext cx="208800" cy="100080"/>
            </a:xfrm>
            <a:custGeom>
              <a:avLst/>
              <a:gdLst/>
              <a:ahLst/>
              <a:cxnLst/>
              <a:rect l="l" t="t" r="r" b="b"/>
              <a:pathLst>
                <a:path w="580" h="278" extrusionOk="0">
                  <a:moveTo>
                    <a:pt x="0" y="278"/>
                  </a:moveTo>
                  <a:lnTo>
                    <a:pt x="0" y="278"/>
                  </a:lnTo>
                  <a:cubicBezTo>
                    <a:pt x="580" y="278"/>
                    <a:pt x="386" y="278"/>
                    <a:pt x="580" y="278"/>
                  </a:cubicBezTo>
                  <a:cubicBezTo>
                    <a:pt x="580" y="0"/>
                    <a:pt x="580" y="93"/>
                    <a:pt x="580" y="0"/>
                  </a:cubicBezTo>
                  <a:cubicBezTo>
                    <a:pt x="0" y="0"/>
                    <a:pt x="193" y="0"/>
                    <a:pt x="0" y="0"/>
                  </a:cubicBezTo>
                  <a:cubicBezTo>
                    <a:pt x="0" y="93"/>
                    <a:pt x="0" y="185"/>
                    <a:pt x="0" y="278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39825" rIns="91750" bIns="39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42"/>
            <p:cNvSpPr/>
            <p:nvPr/>
          </p:nvSpPr>
          <p:spPr>
            <a:xfrm>
              <a:off x="8278200" y="3082680"/>
              <a:ext cx="208800" cy="100080"/>
            </a:xfrm>
            <a:custGeom>
              <a:avLst/>
              <a:gdLst/>
              <a:ahLst/>
              <a:cxnLst/>
              <a:rect l="l" t="t" r="r" b="b"/>
              <a:pathLst>
                <a:path w="580" h="278" extrusionOk="0">
                  <a:moveTo>
                    <a:pt x="580" y="0"/>
                  </a:moveTo>
                  <a:lnTo>
                    <a:pt x="580" y="0"/>
                  </a:lnTo>
                  <a:cubicBezTo>
                    <a:pt x="0" y="0"/>
                    <a:pt x="194" y="0"/>
                    <a:pt x="0" y="0"/>
                  </a:cubicBezTo>
                  <a:cubicBezTo>
                    <a:pt x="0" y="278"/>
                    <a:pt x="0" y="185"/>
                    <a:pt x="0" y="278"/>
                  </a:cubicBezTo>
                  <a:cubicBezTo>
                    <a:pt x="580" y="278"/>
                    <a:pt x="387" y="278"/>
                    <a:pt x="580" y="278"/>
                  </a:cubicBezTo>
                  <a:cubicBezTo>
                    <a:pt x="580" y="185"/>
                    <a:pt x="580" y="93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39825" rIns="91750" bIns="39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42"/>
            <p:cNvSpPr/>
            <p:nvPr/>
          </p:nvSpPr>
          <p:spPr>
            <a:xfrm>
              <a:off x="7704360" y="3574440"/>
              <a:ext cx="573840" cy="149760"/>
            </a:xfrm>
            <a:custGeom>
              <a:avLst/>
              <a:gdLst/>
              <a:ahLst/>
              <a:cxnLst/>
              <a:rect l="l" t="t" r="r" b="b"/>
              <a:pathLst>
                <a:path w="1594" h="416" extrusionOk="0">
                  <a:moveTo>
                    <a:pt x="1594" y="416"/>
                  </a:moveTo>
                  <a:lnTo>
                    <a:pt x="1594" y="416"/>
                  </a:lnTo>
                  <a:cubicBezTo>
                    <a:pt x="0" y="416"/>
                    <a:pt x="531" y="416"/>
                    <a:pt x="0" y="416"/>
                  </a:cubicBezTo>
                  <a:cubicBezTo>
                    <a:pt x="0" y="0"/>
                    <a:pt x="0" y="139"/>
                    <a:pt x="0" y="0"/>
                  </a:cubicBezTo>
                  <a:cubicBezTo>
                    <a:pt x="1594" y="0"/>
                    <a:pt x="1063" y="0"/>
                    <a:pt x="1594" y="0"/>
                  </a:cubicBezTo>
                  <a:cubicBezTo>
                    <a:pt x="1594" y="139"/>
                    <a:pt x="1594" y="277"/>
                    <a:pt x="1594" y="416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42"/>
            <p:cNvSpPr/>
            <p:nvPr/>
          </p:nvSpPr>
          <p:spPr>
            <a:xfrm>
              <a:off x="6679080" y="3724200"/>
              <a:ext cx="433440" cy="258120"/>
            </a:xfrm>
            <a:custGeom>
              <a:avLst/>
              <a:gdLst/>
              <a:ahLst/>
              <a:cxnLst/>
              <a:rect l="l" t="t" r="r" b="b"/>
              <a:pathLst>
                <a:path w="1204" h="717" fill="none" extrusionOk="0">
                  <a:moveTo>
                    <a:pt x="0" y="717"/>
                  </a:moveTo>
                  <a:cubicBezTo>
                    <a:pt x="0" y="0"/>
                    <a:pt x="0" y="239"/>
                    <a:pt x="0" y="0"/>
                  </a:cubicBezTo>
                  <a:cubicBezTo>
                    <a:pt x="1204" y="0"/>
                    <a:pt x="803" y="0"/>
                    <a:pt x="1204" y="0"/>
                  </a:cubicBezTo>
                  <a:cubicBezTo>
                    <a:pt x="1204" y="717"/>
                    <a:pt x="1204" y="478"/>
                    <a:pt x="1204" y="717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42"/>
            <p:cNvSpPr/>
            <p:nvPr/>
          </p:nvSpPr>
          <p:spPr>
            <a:xfrm>
              <a:off x="6762240" y="3308400"/>
              <a:ext cx="0" cy="266040"/>
            </a:xfrm>
            <a:custGeom>
              <a:avLst/>
              <a:gdLst/>
              <a:ahLst/>
              <a:cxnLst/>
              <a:rect l="l" t="t" r="r" b="b"/>
              <a:pathLst>
                <a:path w="120000" h="739" fill="none" extrusionOk="0">
                  <a:moveTo>
                    <a:pt x="0" y="739"/>
                  </a:moveTo>
                  <a:lnTo>
                    <a:pt x="0" y="739"/>
                  </a:lnTo>
                  <a:cubicBezTo>
                    <a:pt x="0" y="0"/>
                    <a:pt x="0" y="246"/>
                    <a:pt x="0" y="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42"/>
            <p:cNvSpPr/>
            <p:nvPr/>
          </p:nvSpPr>
          <p:spPr>
            <a:xfrm>
              <a:off x="6479280" y="3191400"/>
              <a:ext cx="0" cy="699840"/>
            </a:xfrm>
            <a:custGeom>
              <a:avLst/>
              <a:gdLst/>
              <a:ahLst/>
              <a:cxnLst/>
              <a:rect l="l" t="t" r="r" b="b"/>
              <a:pathLst>
                <a:path w="120000" h="1944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944"/>
                    <a:pt x="0" y="1296"/>
                    <a:pt x="0" y="1944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42"/>
            <p:cNvSpPr/>
            <p:nvPr/>
          </p:nvSpPr>
          <p:spPr>
            <a:xfrm>
              <a:off x="7312320" y="3191400"/>
              <a:ext cx="0" cy="699840"/>
            </a:xfrm>
            <a:custGeom>
              <a:avLst/>
              <a:gdLst/>
              <a:ahLst/>
              <a:cxnLst/>
              <a:rect l="l" t="t" r="r" b="b"/>
              <a:pathLst>
                <a:path w="120000" h="1944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944"/>
                    <a:pt x="0" y="1296"/>
                    <a:pt x="0" y="1944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42"/>
            <p:cNvSpPr/>
            <p:nvPr/>
          </p:nvSpPr>
          <p:spPr>
            <a:xfrm>
              <a:off x="7029360" y="3308400"/>
              <a:ext cx="0" cy="266040"/>
            </a:xfrm>
            <a:custGeom>
              <a:avLst/>
              <a:gdLst/>
              <a:ahLst/>
              <a:cxnLst/>
              <a:rect l="l" t="t" r="r" b="b"/>
              <a:pathLst>
                <a:path w="120000" h="739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739"/>
                    <a:pt x="0" y="493"/>
                    <a:pt x="0" y="739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42"/>
            <p:cNvSpPr/>
            <p:nvPr/>
          </p:nvSpPr>
          <p:spPr>
            <a:xfrm>
              <a:off x="6604920" y="2958120"/>
              <a:ext cx="573840" cy="350280"/>
            </a:xfrm>
            <a:custGeom>
              <a:avLst/>
              <a:gdLst/>
              <a:ahLst/>
              <a:cxnLst/>
              <a:rect l="l" t="t" r="r" b="b"/>
              <a:pathLst>
                <a:path w="1594" h="973" extrusionOk="0">
                  <a:moveTo>
                    <a:pt x="1410" y="0"/>
                  </a:moveTo>
                  <a:lnTo>
                    <a:pt x="1410" y="0"/>
                  </a:lnTo>
                  <a:cubicBezTo>
                    <a:pt x="184" y="0"/>
                    <a:pt x="593" y="0"/>
                    <a:pt x="184" y="0"/>
                  </a:cubicBezTo>
                  <a:cubicBezTo>
                    <a:pt x="91" y="0"/>
                    <a:pt x="0" y="69"/>
                    <a:pt x="0" y="184"/>
                  </a:cubicBezTo>
                  <a:cubicBezTo>
                    <a:pt x="0" y="346"/>
                    <a:pt x="0" y="292"/>
                    <a:pt x="0" y="346"/>
                  </a:cubicBezTo>
                  <a:cubicBezTo>
                    <a:pt x="0" y="624"/>
                    <a:pt x="0" y="531"/>
                    <a:pt x="0" y="624"/>
                  </a:cubicBezTo>
                  <a:cubicBezTo>
                    <a:pt x="0" y="786"/>
                    <a:pt x="0" y="732"/>
                    <a:pt x="0" y="786"/>
                  </a:cubicBezTo>
                  <a:cubicBezTo>
                    <a:pt x="0" y="902"/>
                    <a:pt x="91" y="973"/>
                    <a:pt x="184" y="973"/>
                  </a:cubicBezTo>
                  <a:cubicBezTo>
                    <a:pt x="1410" y="973"/>
                    <a:pt x="1001" y="973"/>
                    <a:pt x="1410" y="973"/>
                  </a:cubicBezTo>
                  <a:cubicBezTo>
                    <a:pt x="1526" y="973"/>
                    <a:pt x="1594" y="902"/>
                    <a:pt x="1594" y="786"/>
                  </a:cubicBezTo>
                  <a:cubicBezTo>
                    <a:pt x="1594" y="624"/>
                    <a:pt x="1594" y="678"/>
                    <a:pt x="1594" y="624"/>
                  </a:cubicBezTo>
                  <a:cubicBezTo>
                    <a:pt x="1594" y="346"/>
                    <a:pt x="1594" y="439"/>
                    <a:pt x="1594" y="346"/>
                  </a:cubicBezTo>
                  <a:cubicBezTo>
                    <a:pt x="1594" y="184"/>
                    <a:pt x="1594" y="238"/>
                    <a:pt x="1594" y="184"/>
                  </a:cubicBezTo>
                  <a:cubicBezTo>
                    <a:pt x="1594" y="69"/>
                    <a:pt x="1526" y="0"/>
                    <a:pt x="141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42"/>
            <p:cNvSpPr/>
            <p:nvPr/>
          </p:nvSpPr>
          <p:spPr>
            <a:xfrm>
              <a:off x="6396120" y="3082680"/>
              <a:ext cx="208800" cy="100080"/>
            </a:xfrm>
            <a:custGeom>
              <a:avLst/>
              <a:gdLst/>
              <a:ahLst/>
              <a:cxnLst/>
              <a:rect l="l" t="t" r="r" b="b"/>
              <a:pathLst>
                <a:path w="580" h="278" extrusionOk="0">
                  <a:moveTo>
                    <a:pt x="0" y="278"/>
                  </a:moveTo>
                  <a:lnTo>
                    <a:pt x="0" y="278"/>
                  </a:lnTo>
                  <a:cubicBezTo>
                    <a:pt x="580" y="278"/>
                    <a:pt x="386" y="278"/>
                    <a:pt x="580" y="278"/>
                  </a:cubicBezTo>
                  <a:cubicBezTo>
                    <a:pt x="580" y="0"/>
                    <a:pt x="580" y="93"/>
                    <a:pt x="580" y="0"/>
                  </a:cubicBezTo>
                  <a:cubicBezTo>
                    <a:pt x="0" y="0"/>
                    <a:pt x="193" y="0"/>
                    <a:pt x="0" y="0"/>
                  </a:cubicBezTo>
                  <a:cubicBezTo>
                    <a:pt x="0" y="93"/>
                    <a:pt x="0" y="185"/>
                    <a:pt x="0" y="278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39825" rIns="91750" bIns="39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42"/>
            <p:cNvSpPr/>
            <p:nvPr/>
          </p:nvSpPr>
          <p:spPr>
            <a:xfrm>
              <a:off x="7178760" y="3082680"/>
              <a:ext cx="208800" cy="100080"/>
            </a:xfrm>
            <a:custGeom>
              <a:avLst/>
              <a:gdLst/>
              <a:ahLst/>
              <a:cxnLst/>
              <a:rect l="l" t="t" r="r" b="b"/>
              <a:pathLst>
                <a:path w="580" h="278" extrusionOk="0">
                  <a:moveTo>
                    <a:pt x="580" y="0"/>
                  </a:moveTo>
                  <a:lnTo>
                    <a:pt x="580" y="0"/>
                  </a:lnTo>
                  <a:cubicBezTo>
                    <a:pt x="0" y="0"/>
                    <a:pt x="194" y="0"/>
                    <a:pt x="0" y="0"/>
                  </a:cubicBezTo>
                  <a:cubicBezTo>
                    <a:pt x="0" y="278"/>
                    <a:pt x="0" y="185"/>
                    <a:pt x="0" y="278"/>
                  </a:cubicBezTo>
                  <a:cubicBezTo>
                    <a:pt x="580" y="278"/>
                    <a:pt x="387" y="278"/>
                    <a:pt x="580" y="278"/>
                  </a:cubicBezTo>
                  <a:cubicBezTo>
                    <a:pt x="580" y="185"/>
                    <a:pt x="580" y="93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39825" rIns="91750" bIns="398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42"/>
            <p:cNvSpPr/>
            <p:nvPr/>
          </p:nvSpPr>
          <p:spPr>
            <a:xfrm>
              <a:off x="6604920" y="3574440"/>
              <a:ext cx="573840" cy="149760"/>
            </a:xfrm>
            <a:custGeom>
              <a:avLst/>
              <a:gdLst/>
              <a:ahLst/>
              <a:cxnLst/>
              <a:rect l="l" t="t" r="r" b="b"/>
              <a:pathLst>
                <a:path w="1594" h="416" extrusionOk="0">
                  <a:moveTo>
                    <a:pt x="1594" y="416"/>
                  </a:moveTo>
                  <a:lnTo>
                    <a:pt x="1594" y="416"/>
                  </a:lnTo>
                  <a:cubicBezTo>
                    <a:pt x="0" y="416"/>
                    <a:pt x="531" y="416"/>
                    <a:pt x="0" y="416"/>
                  </a:cubicBezTo>
                  <a:cubicBezTo>
                    <a:pt x="0" y="0"/>
                    <a:pt x="0" y="139"/>
                    <a:pt x="0" y="0"/>
                  </a:cubicBezTo>
                  <a:cubicBezTo>
                    <a:pt x="1594" y="0"/>
                    <a:pt x="1063" y="0"/>
                    <a:pt x="1594" y="0"/>
                  </a:cubicBezTo>
                  <a:cubicBezTo>
                    <a:pt x="1594" y="139"/>
                    <a:pt x="1594" y="277"/>
                    <a:pt x="1594" y="416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42"/>
            <p:cNvSpPr/>
            <p:nvPr/>
          </p:nvSpPr>
          <p:spPr>
            <a:xfrm>
              <a:off x="7912080" y="2533320"/>
              <a:ext cx="307800" cy="117000"/>
            </a:xfrm>
            <a:custGeom>
              <a:avLst/>
              <a:gdLst/>
              <a:ahLst/>
              <a:cxnLst/>
              <a:rect l="l" t="t" r="r" b="b"/>
              <a:pathLst>
                <a:path w="855" h="325" extrusionOk="0">
                  <a:moveTo>
                    <a:pt x="855" y="325"/>
                  </a:moveTo>
                  <a:lnTo>
                    <a:pt x="855" y="325"/>
                  </a:lnTo>
                  <a:cubicBezTo>
                    <a:pt x="0" y="325"/>
                    <a:pt x="285" y="325"/>
                    <a:pt x="0" y="325"/>
                  </a:cubicBezTo>
                  <a:cubicBezTo>
                    <a:pt x="0" y="0"/>
                    <a:pt x="0" y="109"/>
                    <a:pt x="0" y="0"/>
                  </a:cubicBezTo>
                  <a:cubicBezTo>
                    <a:pt x="855" y="0"/>
                    <a:pt x="570" y="0"/>
                    <a:pt x="855" y="0"/>
                  </a:cubicBezTo>
                  <a:cubicBezTo>
                    <a:pt x="855" y="109"/>
                    <a:pt x="855" y="217"/>
                    <a:pt x="855" y="325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42"/>
            <p:cNvSpPr/>
            <p:nvPr/>
          </p:nvSpPr>
          <p:spPr>
            <a:xfrm>
              <a:off x="6496200" y="1725120"/>
              <a:ext cx="1890720" cy="1057680"/>
            </a:xfrm>
            <a:custGeom>
              <a:avLst/>
              <a:gdLst/>
              <a:ahLst/>
              <a:cxnLst/>
              <a:rect l="l" t="t" r="r" b="b"/>
              <a:pathLst>
                <a:path w="5252" h="2938" extrusionOk="0">
                  <a:moveTo>
                    <a:pt x="5252" y="2938"/>
                  </a:moveTo>
                  <a:lnTo>
                    <a:pt x="5252" y="2938"/>
                  </a:lnTo>
                  <a:cubicBezTo>
                    <a:pt x="0" y="2938"/>
                    <a:pt x="1751" y="2938"/>
                    <a:pt x="0" y="2938"/>
                  </a:cubicBezTo>
                  <a:cubicBezTo>
                    <a:pt x="0" y="0"/>
                    <a:pt x="0" y="979"/>
                    <a:pt x="0" y="0"/>
                  </a:cubicBezTo>
                  <a:cubicBezTo>
                    <a:pt x="5252" y="0"/>
                    <a:pt x="3501" y="0"/>
                    <a:pt x="5252" y="0"/>
                  </a:cubicBezTo>
                  <a:cubicBezTo>
                    <a:pt x="5252" y="979"/>
                    <a:pt x="5252" y="1959"/>
                    <a:pt x="5252" y="2938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750" tIns="50925" rIns="91750" bIns="5092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9" name="Google Shape;709;p142"/>
          <p:cNvSpPr/>
          <p:nvPr/>
        </p:nvSpPr>
        <p:spPr>
          <a:xfrm>
            <a:off x="720000" y="1887323"/>
            <a:ext cx="1440000" cy="1440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42"/>
          <p:cNvSpPr/>
          <p:nvPr/>
        </p:nvSpPr>
        <p:spPr>
          <a:xfrm>
            <a:off x="884426" y="2048709"/>
            <a:ext cx="1111152" cy="1149383"/>
          </a:xfrm>
          <a:custGeom>
            <a:avLst/>
            <a:gdLst/>
            <a:ahLst/>
            <a:cxnLst/>
            <a:rect l="l" t="t" r="r" b="b"/>
            <a:pathLst>
              <a:path w="5968" h="6032" extrusionOk="0">
                <a:moveTo>
                  <a:pt x="423" y="2383"/>
                </a:moveTo>
                <a:lnTo>
                  <a:pt x="423" y="2383"/>
                </a:lnTo>
                <a:cubicBezTo>
                  <a:pt x="552" y="2364"/>
                  <a:pt x="668" y="2353"/>
                  <a:pt x="777" y="2326"/>
                </a:cubicBezTo>
                <a:cubicBezTo>
                  <a:pt x="879" y="2300"/>
                  <a:pt x="976" y="2251"/>
                  <a:pt x="1075" y="2217"/>
                </a:cubicBezTo>
                <a:cubicBezTo>
                  <a:pt x="1146" y="2191"/>
                  <a:pt x="1195" y="2217"/>
                  <a:pt x="1225" y="2285"/>
                </a:cubicBezTo>
                <a:cubicBezTo>
                  <a:pt x="1240" y="2319"/>
                  <a:pt x="1247" y="2356"/>
                  <a:pt x="1252" y="2394"/>
                </a:cubicBezTo>
                <a:cubicBezTo>
                  <a:pt x="1285" y="2643"/>
                  <a:pt x="1308" y="2665"/>
                  <a:pt x="1563" y="2673"/>
                </a:cubicBezTo>
                <a:cubicBezTo>
                  <a:pt x="1571" y="2673"/>
                  <a:pt x="1579" y="2673"/>
                  <a:pt x="1586" y="2676"/>
                </a:cubicBezTo>
                <a:cubicBezTo>
                  <a:pt x="1834" y="2680"/>
                  <a:pt x="1966" y="2763"/>
                  <a:pt x="2015" y="2985"/>
                </a:cubicBezTo>
                <a:cubicBezTo>
                  <a:pt x="2034" y="3056"/>
                  <a:pt x="2068" y="3128"/>
                  <a:pt x="2154" y="3150"/>
                </a:cubicBezTo>
                <a:cubicBezTo>
                  <a:pt x="2263" y="3173"/>
                  <a:pt x="2323" y="3248"/>
                  <a:pt x="2369" y="3342"/>
                </a:cubicBezTo>
                <a:cubicBezTo>
                  <a:pt x="2467" y="3564"/>
                  <a:pt x="2448" y="3786"/>
                  <a:pt x="2395" y="4012"/>
                </a:cubicBezTo>
                <a:cubicBezTo>
                  <a:pt x="2369" y="4121"/>
                  <a:pt x="2380" y="4151"/>
                  <a:pt x="2489" y="4185"/>
                </a:cubicBezTo>
                <a:cubicBezTo>
                  <a:pt x="2647" y="4234"/>
                  <a:pt x="2775" y="4316"/>
                  <a:pt x="2888" y="4437"/>
                </a:cubicBezTo>
                <a:cubicBezTo>
                  <a:pt x="2952" y="4509"/>
                  <a:pt x="2982" y="4584"/>
                  <a:pt x="2978" y="4682"/>
                </a:cubicBezTo>
                <a:cubicBezTo>
                  <a:pt x="2974" y="4742"/>
                  <a:pt x="2989" y="4809"/>
                  <a:pt x="3019" y="4862"/>
                </a:cubicBezTo>
                <a:cubicBezTo>
                  <a:pt x="3132" y="5046"/>
                  <a:pt x="3117" y="5122"/>
                  <a:pt x="2922" y="5220"/>
                </a:cubicBezTo>
                <a:cubicBezTo>
                  <a:pt x="2805" y="5280"/>
                  <a:pt x="2707" y="5359"/>
                  <a:pt x="2628" y="5468"/>
                </a:cubicBezTo>
                <a:cubicBezTo>
                  <a:pt x="2508" y="5637"/>
                  <a:pt x="2500" y="5637"/>
                  <a:pt x="2703" y="5709"/>
                </a:cubicBezTo>
                <a:cubicBezTo>
                  <a:pt x="2824" y="5747"/>
                  <a:pt x="2922" y="5807"/>
                  <a:pt x="2974" y="5923"/>
                </a:cubicBezTo>
                <a:cubicBezTo>
                  <a:pt x="2982" y="5938"/>
                  <a:pt x="2997" y="5954"/>
                  <a:pt x="3008" y="5968"/>
                </a:cubicBezTo>
                <a:cubicBezTo>
                  <a:pt x="3076" y="6055"/>
                  <a:pt x="3132" y="6051"/>
                  <a:pt x="3204" y="5968"/>
                </a:cubicBezTo>
                <a:cubicBezTo>
                  <a:pt x="3350" y="5795"/>
                  <a:pt x="3494" y="5622"/>
                  <a:pt x="3652" y="5457"/>
                </a:cubicBezTo>
                <a:cubicBezTo>
                  <a:pt x="3761" y="5348"/>
                  <a:pt x="3817" y="5227"/>
                  <a:pt x="3817" y="5069"/>
                </a:cubicBezTo>
                <a:cubicBezTo>
                  <a:pt x="3821" y="4908"/>
                  <a:pt x="3873" y="4761"/>
                  <a:pt x="4017" y="4663"/>
                </a:cubicBezTo>
                <a:cubicBezTo>
                  <a:pt x="4137" y="4576"/>
                  <a:pt x="4257" y="4490"/>
                  <a:pt x="4378" y="4403"/>
                </a:cubicBezTo>
                <a:cubicBezTo>
                  <a:pt x="4464" y="4343"/>
                  <a:pt x="4554" y="4316"/>
                  <a:pt x="4660" y="4343"/>
                </a:cubicBezTo>
                <a:cubicBezTo>
                  <a:pt x="4769" y="4366"/>
                  <a:pt x="4859" y="4339"/>
                  <a:pt x="4920" y="4238"/>
                </a:cubicBezTo>
                <a:cubicBezTo>
                  <a:pt x="4972" y="4147"/>
                  <a:pt x="5032" y="4061"/>
                  <a:pt x="5074" y="3967"/>
                </a:cubicBezTo>
                <a:cubicBezTo>
                  <a:pt x="5130" y="3839"/>
                  <a:pt x="5160" y="3700"/>
                  <a:pt x="5228" y="3583"/>
                </a:cubicBezTo>
                <a:cubicBezTo>
                  <a:pt x="5315" y="3436"/>
                  <a:pt x="5352" y="3293"/>
                  <a:pt x="5326" y="3128"/>
                </a:cubicBezTo>
                <a:cubicBezTo>
                  <a:pt x="5318" y="3083"/>
                  <a:pt x="5318" y="3038"/>
                  <a:pt x="5315" y="2992"/>
                </a:cubicBezTo>
                <a:cubicBezTo>
                  <a:pt x="5311" y="2853"/>
                  <a:pt x="5348" y="2736"/>
                  <a:pt x="5461" y="2646"/>
                </a:cubicBezTo>
                <a:cubicBezTo>
                  <a:pt x="5495" y="2620"/>
                  <a:pt x="5529" y="2582"/>
                  <a:pt x="5544" y="2541"/>
                </a:cubicBezTo>
                <a:cubicBezTo>
                  <a:pt x="5585" y="2402"/>
                  <a:pt x="5676" y="2296"/>
                  <a:pt x="5777" y="2199"/>
                </a:cubicBezTo>
                <a:cubicBezTo>
                  <a:pt x="5837" y="2138"/>
                  <a:pt x="5897" y="2071"/>
                  <a:pt x="5935" y="1995"/>
                </a:cubicBezTo>
                <a:cubicBezTo>
                  <a:pt x="6011" y="1841"/>
                  <a:pt x="5954" y="1713"/>
                  <a:pt x="5785" y="1668"/>
                </a:cubicBezTo>
                <a:cubicBezTo>
                  <a:pt x="5604" y="1619"/>
                  <a:pt x="5457" y="1525"/>
                  <a:pt x="5344" y="1375"/>
                </a:cubicBezTo>
                <a:cubicBezTo>
                  <a:pt x="5265" y="1273"/>
                  <a:pt x="5160" y="1224"/>
                  <a:pt x="5036" y="1216"/>
                </a:cubicBezTo>
                <a:cubicBezTo>
                  <a:pt x="4870" y="1201"/>
                  <a:pt x="4709" y="1194"/>
                  <a:pt x="4543" y="1182"/>
                </a:cubicBezTo>
                <a:cubicBezTo>
                  <a:pt x="4472" y="1179"/>
                  <a:pt x="4412" y="1156"/>
                  <a:pt x="4389" y="1089"/>
                </a:cubicBezTo>
                <a:cubicBezTo>
                  <a:pt x="4344" y="957"/>
                  <a:pt x="4238" y="927"/>
                  <a:pt x="4118" y="908"/>
                </a:cubicBezTo>
                <a:cubicBezTo>
                  <a:pt x="3817" y="863"/>
                  <a:pt x="3595" y="701"/>
                  <a:pt x="3471" y="419"/>
                </a:cubicBezTo>
                <a:cubicBezTo>
                  <a:pt x="3448" y="359"/>
                  <a:pt x="3422" y="298"/>
                  <a:pt x="3385" y="246"/>
                </a:cubicBezTo>
                <a:cubicBezTo>
                  <a:pt x="3340" y="186"/>
                  <a:pt x="3305" y="193"/>
                  <a:pt x="3271" y="257"/>
                </a:cubicBezTo>
                <a:cubicBezTo>
                  <a:pt x="3253" y="283"/>
                  <a:pt x="3241" y="313"/>
                  <a:pt x="3223" y="343"/>
                </a:cubicBezTo>
                <a:cubicBezTo>
                  <a:pt x="3178" y="422"/>
                  <a:pt x="3110" y="460"/>
                  <a:pt x="3016" y="452"/>
                </a:cubicBezTo>
                <a:cubicBezTo>
                  <a:pt x="2974" y="449"/>
                  <a:pt x="2929" y="445"/>
                  <a:pt x="2892" y="430"/>
                </a:cubicBezTo>
                <a:cubicBezTo>
                  <a:pt x="2786" y="385"/>
                  <a:pt x="2692" y="412"/>
                  <a:pt x="2598" y="464"/>
                </a:cubicBezTo>
                <a:cubicBezTo>
                  <a:pt x="2530" y="498"/>
                  <a:pt x="2463" y="532"/>
                  <a:pt x="2391" y="554"/>
                </a:cubicBezTo>
                <a:cubicBezTo>
                  <a:pt x="2192" y="618"/>
                  <a:pt x="2071" y="536"/>
                  <a:pt x="2053" y="332"/>
                </a:cubicBezTo>
                <a:cubicBezTo>
                  <a:pt x="2049" y="291"/>
                  <a:pt x="2053" y="246"/>
                  <a:pt x="2049" y="201"/>
                </a:cubicBezTo>
                <a:cubicBezTo>
                  <a:pt x="2049" y="167"/>
                  <a:pt x="2049" y="133"/>
                  <a:pt x="2045" y="99"/>
                </a:cubicBezTo>
                <a:cubicBezTo>
                  <a:pt x="2030" y="-3"/>
                  <a:pt x="1977" y="-25"/>
                  <a:pt x="1891" y="27"/>
                </a:cubicBezTo>
                <a:cubicBezTo>
                  <a:pt x="1845" y="54"/>
                  <a:pt x="1804" y="88"/>
                  <a:pt x="1767" y="118"/>
                </a:cubicBezTo>
                <a:cubicBezTo>
                  <a:pt x="1703" y="163"/>
                  <a:pt x="1638" y="182"/>
                  <a:pt x="1560" y="175"/>
                </a:cubicBezTo>
                <a:cubicBezTo>
                  <a:pt x="1511" y="167"/>
                  <a:pt x="1462" y="182"/>
                  <a:pt x="1413" y="189"/>
                </a:cubicBezTo>
                <a:cubicBezTo>
                  <a:pt x="1424" y="231"/>
                  <a:pt x="1432" y="276"/>
                  <a:pt x="1451" y="313"/>
                </a:cubicBezTo>
                <a:cubicBezTo>
                  <a:pt x="1503" y="434"/>
                  <a:pt x="1492" y="498"/>
                  <a:pt x="1406" y="558"/>
                </a:cubicBezTo>
                <a:cubicBezTo>
                  <a:pt x="1368" y="581"/>
                  <a:pt x="1327" y="603"/>
                  <a:pt x="1285" y="618"/>
                </a:cubicBezTo>
                <a:cubicBezTo>
                  <a:pt x="1154" y="663"/>
                  <a:pt x="1048" y="603"/>
                  <a:pt x="943" y="536"/>
                </a:cubicBezTo>
                <a:cubicBezTo>
                  <a:pt x="849" y="475"/>
                  <a:pt x="751" y="457"/>
                  <a:pt x="653" y="491"/>
                </a:cubicBezTo>
                <a:cubicBezTo>
                  <a:pt x="631" y="543"/>
                  <a:pt x="619" y="599"/>
                  <a:pt x="589" y="633"/>
                </a:cubicBezTo>
                <a:cubicBezTo>
                  <a:pt x="533" y="698"/>
                  <a:pt x="525" y="750"/>
                  <a:pt x="581" y="818"/>
                </a:cubicBezTo>
                <a:cubicBezTo>
                  <a:pt x="660" y="908"/>
                  <a:pt x="676" y="1014"/>
                  <a:pt x="638" y="1130"/>
                </a:cubicBezTo>
                <a:cubicBezTo>
                  <a:pt x="623" y="1171"/>
                  <a:pt x="612" y="1216"/>
                  <a:pt x="597" y="1261"/>
                </a:cubicBezTo>
                <a:cubicBezTo>
                  <a:pt x="578" y="1326"/>
                  <a:pt x="578" y="1420"/>
                  <a:pt x="536" y="1453"/>
                </a:cubicBezTo>
                <a:cubicBezTo>
                  <a:pt x="488" y="1491"/>
                  <a:pt x="397" y="1472"/>
                  <a:pt x="326" y="1476"/>
                </a:cubicBezTo>
                <a:cubicBezTo>
                  <a:pt x="224" y="1480"/>
                  <a:pt x="153" y="1521"/>
                  <a:pt x="115" y="1615"/>
                </a:cubicBezTo>
                <a:cubicBezTo>
                  <a:pt x="81" y="1698"/>
                  <a:pt x="51" y="1781"/>
                  <a:pt x="17" y="1864"/>
                </a:cubicBezTo>
                <a:cubicBezTo>
                  <a:pt x="-17" y="1954"/>
                  <a:pt x="-1" y="2021"/>
                  <a:pt x="81" y="2074"/>
                </a:cubicBezTo>
                <a:cubicBezTo>
                  <a:pt x="134" y="2104"/>
                  <a:pt x="190" y="2130"/>
                  <a:pt x="251" y="2150"/>
                </a:cubicBezTo>
                <a:cubicBezTo>
                  <a:pt x="352" y="2183"/>
                  <a:pt x="427" y="2236"/>
                  <a:pt x="423" y="2383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100" tIns="50275" rIns="91100" bIns="502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42"/>
          <p:cNvSpPr/>
          <p:nvPr/>
        </p:nvSpPr>
        <p:spPr>
          <a:xfrm>
            <a:off x="1642360" y="2682404"/>
            <a:ext cx="90000" cy="90000"/>
          </a:xfrm>
          <a:custGeom>
            <a:avLst/>
            <a:gdLst/>
            <a:ahLst/>
            <a:cxnLst/>
            <a:rect l="l" t="t" r="r" b="b"/>
            <a:pathLst>
              <a:path w="208" h="208" extrusionOk="0">
                <a:moveTo>
                  <a:pt x="104" y="208"/>
                </a:moveTo>
                <a:cubicBezTo>
                  <a:pt x="52" y="208"/>
                  <a:pt x="0" y="156"/>
                  <a:pt x="0" y="104"/>
                </a:cubicBezTo>
                <a:cubicBezTo>
                  <a:pt x="0" y="42"/>
                  <a:pt x="52" y="0"/>
                  <a:pt x="104" y="0"/>
                </a:cubicBezTo>
                <a:cubicBezTo>
                  <a:pt x="156" y="0"/>
                  <a:pt x="208" y="42"/>
                  <a:pt x="208" y="104"/>
                </a:cubicBezTo>
                <a:cubicBezTo>
                  <a:pt x="208" y="156"/>
                  <a:pt x="156" y="208"/>
                  <a:pt x="104" y="2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1625" tIns="27100" rIns="81625" bIns="271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42"/>
          <p:cNvSpPr/>
          <p:nvPr/>
        </p:nvSpPr>
        <p:spPr>
          <a:xfrm>
            <a:off x="6485647" y="2306989"/>
            <a:ext cx="90000" cy="90000"/>
          </a:xfrm>
          <a:custGeom>
            <a:avLst/>
            <a:gdLst/>
            <a:ahLst/>
            <a:cxnLst/>
            <a:rect l="l" t="t" r="r" b="b"/>
            <a:pathLst>
              <a:path w="208" h="208" extrusionOk="0">
                <a:moveTo>
                  <a:pt x="104" y="208"/>
                </a:moveTo>
                <a:cubicBezTo>
                  <a:pt x="52" y="208"/>
                  <a:pt x="0" y="156"/>
                  <a:pt x="0" y="104"/>
                </a:cubicBezTo>
                <a:cubicBezTo>
                  <a:pt x="0" y="42"/>
                  <a:pt x="52" y="0"/>
                  <a:pt x="104" y="0"/>
                </a:cubicBezTo>
                <a:cubicBezTo>
                  <a:pt x="156" y="0"/>
                  <a:pt x="208" y="42"/>
                  <a:pt x="208" y="104"/>
                </a:cubicBezTo>
                <a:cubicBezTo>
                  <a:pt x="208" y="156"/>
                  <a:pt x="156" y="208"/>
                  <a:pt x="104" y="2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1625" tIns="27100" rIns="81625" bIns="271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42"/>
          <p:cNvSpPr/>
          <p:nvPr/>
        </p:nvSpPr>
        <p:spPr>
          <a:xfrm rot="10527652" flipH="1">
            <a:off x="1678491" y="2270952"/>
            <a:ext cx="4863522" cy="413672"/>
          </a:xfrm>
          <a:custGeom>
            <a:avLst/>
            <a:gdLst/>
            <a:ahLst/>
            <a:cxnLst/>
            <a:rect l="l" t="t" r="r" b="b"/>
            <a:pathLst>
              <a:path w="365700" h="16548" extrusionOk="0">
                <a:moveTo>
                  <a:pt x="0" y="6221"/>
                </a:moveTo>
                <a:cubicBezTo>
                  <a:pt x="7720" y="7929"/>
                  <a:pt x="24372" y="17501"/>
                  <a:pt x="46319" y="16471"/>
                </a:cubicBezTo>
                <a:cubicBezTo>
                  <a:pt x="68267" y="15442"/>
                  <a:pt x="98742" y="897"/>
                  <a:pt x="131685" y="44"/>
                </a:cubicBezTo>
                <a:cubicBezTo>
                  <a:pt x="164629" y="-809"/>
                  <a:pt x="211171" y="11130"/>
                  <a:pt x="243980" y="11354"/>
                </a:cubicBezTo>
                <a:cubicBezTo>
                  <a:pt x="276789" y="11578"/>
                  <a:pt x="308251" y="2380"/>
                  <a:pt x="328538" y="1390"/>
                </a:cubicBezTo>
                <a:cubicBezTo>
                  <a:pt x="348825" y="400"/>
                  <a:pt x="359506" y="4743"/>
                  <a:pt x="365700" y="5413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42"/>
          <p:cNvSpPr txBox="1"/>
          <p:nvPr/>
        </p:nvSpPr>
        <p:spPr>
          <a:xfrm>
            <a:off x="1669775" y="3038025"/>
            <a:ext cx="1251600" cy="1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Governo </a:t>
            </a:r>
            <a:b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Federal</a:t>
            </a:r>
            <a:endParaRPr sz="1400" b="0" i="0" u="none" strike="noStrike" cap="none">
              <a:solidFill>
                <a:schemeClr val="accent2"/>
              </a:solidFill>
              <a:highlight>
                <a:schemeClr val="dk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5" name="Google Shape;715;p142"/>
          <p:cNvSpPr txBox="1"/>
          <p:nvPr/>
        </p:nvSpPr>
        <p:spPr>
          <a:xfrm>
            <a:off x="4141403" y="2723239"/>
            <a:ext cx="1111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Estados e   </a:t>
            </a:r>
            <a:b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Municípios</a:t>
            </a:r>
            <a:endParaRPr sz="1400" b="0" i="0" u="none" strike="noStrike" cap="none">
              <a:solidFill>
                <a:schemeClr val="accent2"/>
              </a:solidFill>
              <a:highlight>
                <a:schemeClr val="dk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6" name="Google Shape;716;p142"/>
          <p:cNvSpPr txBox="1"/>
          <p:nvPr/>
        </p:nvSpPr>
        <p:spPr>
          <a:xfrm>
            <a:off x="6485650" y="3114050"/>
            <a:ext cx="1251600" cy="1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2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pt-BR" sz="1400" b="0" i="0" u="none" strike="noStrike" cap="none">
                <a:solidFill>
                  <a:schemeClr val="accent3"/>
                </a:solidFill>
                <a:highlight>
                  <a:schemeClr val="dk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Escolas</a:t>
            </a:r>
            <a:endParaRPr sz="1400" b="0" i="0" u="none" strike="noStrike" cap="none">
              <a:solidFill>
                <a:schemeClr val="accent3"/>
              </a:solidFill>
              <a:highlight>
                <a:schemeClr val="dk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7" name="Google Shape;717;p142"/>
          <p:cNvSpPr/>
          <p:nvPr/>
        </p:nvSpPr>
        <p:spPr>
          <a:xfrm>
            <a:off x="2040074" y="1887325"/>
            <a:ext cx="266607" cy="343821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42"/>
          <p:cNvSpPr/>
          <p:nvPr/>
        </p:nvSpPr>
        <p:spPr>
          <a:xfrm>
            <a:off x="5121097" y="2609124"/>
            <a:ext cx="183421" cy="236542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42"/>
          <p:cNvSpPr/>
          <p:nvPr/>
        </p:nvSpPr>
        <p:spPr>
          <a:xfrm>
            <a:off x="8003422" y="1887324"/>
            <a:ext cx="183421" cy="236542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42"/>
          <p:cNvSpPr/>
          <p:nvPr/>
        </p:nvSpPr>
        <p:spPr>
          <a:xfrm>
            <a:off x="381701" y="2376354"/>
            <a:ext cx="157294" cy="202849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42"/>
          <p:cNvSpPr/>
          <p:nvPr/>
        </p:nvSpPr>
        <p:spPr>
          <a:xfrm>
            <a:off x="7802324" y="2127401"/>
            <a:ext cx="98256" cy="126688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42"/>
          <p:cNvSpPr/>
          <p:nvPr/>
        </p:nvSpPr>
        <p:spPr>
          <a:xfrm>
            <a:off x="3639424" y="1728701"/>
            <a:ext cx="98256" cy="126688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42"/>
          <p:cNvSpPr/>
          <p:nvPr/>
        </p:nvSpPr>
        <p:spPr>
          <a:xfrm>
            <a:off x="8739199" y="2664051"/>
            <a:ext cx="98256" cy="126688"/>
          </a:xfrm>
          <a:custGeom>
            <a:avLst/>
            <a:gdLst/>
            <a:ahLst/>
            <a:cxnLst/>
            <a:rect l="l" t="t" r="r" b="b"/>
            <a:pathLst>
              <a:path w="7396" h="9538" extrusionOk="0">
                <a:moveTo>
                  <a:pt x="7396" y="4769"/>
                </a:moveTo>
                <a:lnTo>
                  <a:pt x="7396" y="4769"/>
                </a:lnTo>
                <a:cubicBezTo>
                  <a:pt x="6820" y="4524"/>
                  <a:pt x="5510" y="4358"/>
                  <a:pt x="4768" y="3616"/>
                </a:cubicBezTo>
                <a:cubicBezTo>
                  <a:pt x="4112" y="2961"/>
                  <a:pt x="3781" y="987"/>
                  <a:pt x="3702" y="0"/>
                </a:cubicBezTo>
                <a:cubicBezTo>
                  <a:pt x="3536" y="1066"/>
                  <a:pt x="2960" y="2874"/>
                  <a:pt x="2550" y="3372"/>
                </a:cubicBezTo>
                <a:cubicBezTo>
                  <a:pt x="1808" y="4114"/>
                  <a:pt x="742" y="4437"/>
                  <a:pt x="0" y="4690"/>
                </a:cubicBezTo>
                <a:cubicBezTo>
                  <a:pt x="821" y="5180"/>
                  <a:pt x="1886" y="5424"/>
                  <a:pt x="2384" y="6166"/>
                </a:cubicBezTo>
                <a:cubicBezTo>
                  <a:pt x="2715" y="6577"/>
                  <a:pt x="2873" y="7153"/>
                  <a:pt x="3039" y="7651"/>
                </a:cubicBezTo>
                <a:cubicBezTo>
                  <a:pt x="3205" y="8061"/>
                  <a:pt x="3370" y="8551"/>
                  <a:pt x="3536" y="9048"/>
                </a:cubicBezTo>
                <a:cubicBezTo>
                  <a:pt x="3536" y="9206"/>
                  <a:pt x="3702" y="9372"/>
                  <a:pt x="3615" y="9538"/>
                </a:cubicBezTo>
                <a:cubicBezTo>
                  <a:pt x="3947" y="7730"/>
                  <a:pt x="4357" y="6743"/>
                  <a:pt x="4689" y="6411"/>
                </a:cubicBezTo>
                <a:cubicBezTo>
                  <a:pt x="5344" y="5677"/>
                  <a:pt x="6494" y="5316"/>
                  <a:pt x="7396" y="47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81625" tIns="40825" rIns="81625" bIns="4082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42"/>
          <p:cNvSpPr txBox="1"/>
          <p:nvPr/>
        </p:nvSpPr>
        <p:spPr>
          <a:xfrm>
            <a:off x="1640316" y="3472750"/>
            <a:ext cx="21489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Apoiamos o governo com dados para a implementação e monitoramento de políticas</a:t>
            </a:r>
            <a:r>
              <a:rPr lang="pt-BR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tecnologia</a:t>
            </a: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28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5" name="Google Shape;725;p142"/>
          <p:cNvSpPr txBox="1"/>
          <p:nvPr/>
        </p:nvSpPr>
        <p:spPr>
          <a:xfrm>
            <a:off x="4138375" y="3134625"/>
            <a:ext cx="18195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Prestamos serviços </a:t>
            </a:r>
            <a:b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 consultoria técnica para apoiar as secretarias de educação. </a:t>
            </a:r>
            <a:endParaRPr sz="1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6" name="Google Shape;726;p142"/>
          <p:cNvSpPr txBox="1"/>
          <p:nvPr/>
        </p:nvSpPr>
        <p:spPr>
          <a:xfrm>
            <a:off x="6456191" y="3322975"/>
            <a:ext cx="1709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Desenvolvemos produtos e projetos </a:t>
            </a:r>
            <a:b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que apoiem as escolas</a:t>
            </a:r>
            <a:endParaRPr sz="10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7" name="Google Shape;727;p142"/>
          <p:cNvPicPr preferRelativeResize="0"/>
          <p:nvPr/>
        </p:nvPicPr>
        <p:blipFill rotWithShape="1">
          <a:blip r:embed="rId3">
            <a:alphaModFix/>
          </a:blip>
          <a:srcRect l="-2400" t="-22482" r="-2411" b="-22467"/>
          <a:stretch/>
        </p:blipFill>
        <p:spPr>
          <a:xfrm>
            <a:off x="8494526" y="4693375"/>
            <a:ext cx="432200" cy="3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78022" y="0"/>
            <a:ext cx="7705846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43" title="DSC01008.JPG"/>
          <p:cNvPicPr preferRelativeResize="0"/>
          <p:nvPr/>
        </p:nvPicPr>
        <p:blipFill rotWithShape="1">
          <a:blip r:embed="rId4">
            <a:alphaModFix/>
          </a:blip>
          <a:srcRect l="16808" r="17020"/>
          <a:stretch/>
        </p:blipFill>
        <p:spPr>
          <a:xfrm>
            <a:off x="11454100" y="0"/>
            <a:ext cx="3914148" cy="3951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4" name="Google Shape;734;p143"/>
          <p:cNvGrpSpPr/>
          <p:nvPr/>
        </p:nvGrpSpPr>
        <p:grpSpPr>
          <a:xfrm>
            <a:off x="-527598" y="72342"/>
            <a:ext cx="9671272" cy="5505358"/>
            <a:chOff x="-3818461" y="72392"/>
            <a:chExt cx="13727853" cy="5505358"/>
          </a:xfrm>
        </p:grpSpPr>
        <p:pic>
          <p:nvPicPr>
            <p:cNvPr id="735" name="Google Shape;735;p143"/>
            <p:cNvPicPr preferRelativeResize="0"/>
            <p:nvPr/>
          </p:nvPicPr>
          <p:blipFill rotWithShape="1">
            <a:blip r:embed="rId5">
              <a:alphaModFix/>
            </a:blip>
            <a:srcRect t="50" b="40"/>
            <a:stretch/>
          </p:blipFill>
          <p:spPr>
            <a:xfrm>
              <a:off x="1518939" y="72392"/>
              <a:ext cx="8390453" cy="525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143"/>
            <p:cNvSpPr/>
            <p:nvPr/>
          </p:nvSpPr>
          <p:spPr>
            <a:xfrm>
              <a:off x="-3818461" y="4245450"/>
              <a:ext cx="13664100" cy="1332300"/>
            </a:xfrm>
            <a:prstGeom prst="rect">
              <a:avLst/>
            </a:prstGeom>
            <a:solidFill>
              <a:srgbClr val="191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737" name="Google Shape;737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8081" y="336469"/>
            <a:ext cx="1233915" cy="234238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43"/>
          <p:cNvSpPr txBox="1"/>
          <p:nvPr/>
        </p:nvSpPr>
        <p:spPr>
          <a:xfrm>
            <a:off x="5826196" y="978321"/>
            <a:ext cx="3174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 </a:t>
            </a:r>
            <a:r>
              <a:rPr lang="pt-BR" sz="2100" b="1">
                <a:solidFill>
                  <a:srgbClr val="37DCE8"/>
                </a:solidFill>
                <a:latin typeface="Poppins"/>
                <a:ea typeface="Poppins"/>
                <a:cs typeface="Poppins"/>
                <a:sym typeface="Poppins"/>
              </a:rPr>
              <a:t>MegaEdu </a:t>
            </a:r>
            <a:r>
              <a:rPr lang="pt-BR" sz="2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apoia redes estaduais com Diagnóstico, Plano de implementação e troca de melhores práticas.</a:t>
            </a:r>
            <a:endParaRPr sz="2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44"/>
          <p:cNvSpPr txBox="1">
            <a:spLocks noGrp="1"/>
          </p:cNvSpPr>
          <p:nvPr>
            <p:ph type="ctrTitle"/>
          </p:nvPr>
        </p:nvSpPr>
        <p:spPr>
          <a:xfrm>
            <a:off x="5815025" y="2571750"/>
            <a:ext cx="2864700" cy="16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… para mais de </a:t>
            </a:r>
            <a: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103 mil (75%) </a:t>
            </a: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escolas públicas brasileiras com velocidade adequada em 3 anos</a:t>
            </a:r>
            <a:endParaRPr sz="2000" b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4" name="Google Shape;744;p144"/>
          <p:cNvSpPr/>
          <p:nvPr/>
        </p:nvSpPr>
        <p:spPr>
          <a:xfrm>
            <a:off x="621440" y="906925"/>
            <a:ext cx="2572500" cy="213600"/>
          </a:xfrm>
          <a:prstGeom prst="roundRect">
            <a:avLst>
              <a:gd name="adj" fmla="val 170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5" name="Google Shape;745;p144"/>
          <p:cNvSpPr/>
          <p:nvPr/>
        </p:nvSpPr>
        <p:spPr>
          <a:xfrm>
            <a:off x="497375" y="541825"/>
            <a:ext cx="2696400" cy="213600"/>
          </a:xfrm>
          <a:prstGeom prst="roundRect">
            <a:avLst>
              <a:gd name="adj" fmla="val 1707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6" name="Google Shape;746;p144"/>
          <p:cNvSpPr txBox="1">
            <a:spLocks noGrp="1"/>
          </p:cNvSpPr>
          <p:nvPr>
            <p:ph type="ctrTitle"/>
          </p:nvPr>
        </p:nvSpPr>
        <p:spPr>
          <a:xfrm>
            <a:off x="717300" y="1717050"/>
            <a:ext cx="2251500" cy="55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 Brasil saiu de 68 mil (49%)…</a:t>
            </a:r>
            <a:endParaRPr sz="2400" b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7" name="Google Shape;747;p144"/>
          <p:cNvSpPr/>
          <p:nvPr/>
        </p:nvSpPr>
        <p:spPr>
          <a:xfrm>
            <a:off x="0" y="1057200"/>
            <a:ext cx="3464687" cy="170825"/>
          </a:xfrm>
          <a:custGeom>
            <a:avLst/>
            <a:gdLst/>
            <a:ahLst/>
            <a:cxnLst/>
            <a:rect l="l" t="t" r="r" b="b"/>
            <a:pathLst>
              <a:path w="116912" h="6833" extrusionOk="0">
                <a:moveTo>
                  <a:pt x="0" y="2843"/>
                </a:moveTo>
                <a:cubicBezTo>
                  <a:pt x="4477" y="2385"/>
                  <a:pt x="11582" y="-565"/>
                  <a:pt x="26862" y="96"/>
                </a:cubicBezTo>
                <a:cubicBezTo>
                  <a:pt x="42142" y="757"/>
                  <a:pt x="76674" y="6455"/>
                  <a:pt x="91682" y="6811"/>
                </a:cubicBezTo>
                <a:cubicBezTo>
                  <a:pt x="106690" y="7167"/>
                  <a:pt x="112707" y="2995"/>
                  <a:pt x="116912" y="2232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48" name="Google Shape;748;p144"/>
          <p:cNvSpPr/>
          <p:nvPr/>
        </p:nvSpPr>
        <p:spPr>
          <a:xfrm>
            <a:off x="3426450" y="1051950"/>
            <a:ext cx="114600" cy="11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9" name="Google Shape;749;p144"/>
          <p:cNvPicPr preferRelativeResize="0"/>
          <p:nvPr/>
        </p:nvPicPr>
        <p:blipFill rotWithShape="1">
          <a:blip r:embed="rId4">
            <a:alphaModFix/>
          </a:blip>
          <a:srcRect l="7704" t="21781" r="70441" b="29283"/>
          <a:stretch/>
        </p:blipFill>
        <p:spPr>
          <a:xfrm>
            <a:off x="8629669" y="4723819"/>
            <a:ext cx="414000" cy="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44"/>
          <p:cNvSpPr txBox="1">
            <a:spLocks noGrp="1"/>
          </p:cNvSpPr>
          <p:nvPr>
            <p:ph type="ctrTitle"/>
          </p:nvPr>
        </p:nvSpPr>
        <p:spPr>
          <a:xfrm>
            <a:off x="534526" y="389425"/>
            <a:ext cx="2937600" cy="55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Um salto de conectividade</a:t>
            </a:r>
            <a:endParaRPr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1" name="Google Shape;751;p144"/>
          <p:cNvSpPr txBox="1"/>
          <p:nvPr/>
        </p:nvSpPr>
        <p:spPr>
          <a:xfrm>
            <a:off x="56950" y="4788825"/>
            <a:ext cx="469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Fonte: Painel de Conectividade MEC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45"/>
          <p:cNvSpPr txBox="1">
            <a:spLocks noGrp="1"/>
          </p:cNvSpPr>
          <p:nvPr>
            <p:ph type="ctrTitle"/>
          </p:nvPr>
        </p:nvSpPr>
        <p:spPr>
          <a:xfrm>
            <a:off x="534525" y="468152"/>
            <a:ext cx="3611700" cy="11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Quando olhamos para as escolas estaduais</a:t>
            </a:r>
            <a:endParaRPr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7" name="Google Shape;757;p145"/>
          <p:cNvSpPr txBox="1">
            <a:spLocks noGrp="1"/>
          </p:cNvSpPr>
          <p:nvPr>
            <p:ph type="ctrTitle"/>
          </p:nvPr>
        </p:nvSpPr>
        <p:spPr>
          <a:xfrm>
            <a:off x="534525" y="1884962"/>
            <a:ext cx="4254900" cy="22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~20 mil das 30 mil estão conectadas na </a:t>
            </a:r>
            <a:r>
              <a:rPr lang="pt-BR" sz="3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velocidade</a:t>
            </a:r>
            <a:r>
              <a:rPr lang="pt-BR" sz="3000" b="0">
                <a:solidFill>
                  <a:schemeClr val="accent3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adequada</a:t>
            </a:r>
            <a:endParaRPr sz="3000" b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758" name="Google Shape;758;p145" title="imagem_brasi_conexoes.png"/>
          <p:cNvPicPr preferRelativeResize="0"/>
          <p:nvPr/>
        </p:nvPicPr>
        <p:blipFill rotWithShape="1">
          <a:blip r:embed="rId3">
            <a:alphaModFix/>
          </a:blip>
          <a:srcRect t="10323" b="7094"/>
          <a:stretch/>
        </p:blipFill>
        <p:spPr>
          <a:xfrm>
            <a:off x="4220925" y="468150"/>
            <a:ext cx="4818726" cy="441245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45"/>
          <p:cNvSpPr txBox="1"/>
          <p:nvPr/>
        </p:nvSpPr>
        <p:spPr>
          <a:xfrm>
            <a:off x="56950" y="4788825"/>
            <a:ext cx="469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Fonte: Painel de Conectividade MEC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46"/>
          <p:cNvSpPr txBox="1">
            <a:spLocks noGrp="1"/>
          </p:cNvSpPr>
          <p:nvPr>
            <p:ph type="ctrTitle"/>
          </p:nvPr>
        </p:nvSpPr>
        <p:spPr>
          <a:xfrm>
            <a:off x="534525" y="468152"/>
            <a:ext cx="3611700" cy="117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Quando olhamos para as escolas estaduais</a:t>
            </a:r>
            <a:endParaRPr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5" name="Google Shape;765;p146"/>
          <p:cNvSpPr txBox="1">
            <a:spLocks noGrp="1"/>
          </p:cNvSpPr>
          <p:nvPr>
            <p:ph type="ctrTitle"/>
          </p:nvPr>
        </p:nvSpPr>
        <p:spPr>
          <a:xfrm>
            <a:off x="534525" y="1813075"/>
            <a:ext cx="3796500" cy="22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Já em </a:t>
            </a:r>
            <a:r>
              <a:rPr lang="pt-BR" sz="3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dispositivos</a:t>
            </a: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13,2 mil escolas estão adequadas</a:t>
            </a:r>
            <a:endParaRPr sz="3000" b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766" name="Google Shape;766;p146" title="imagem_brasi_conexoes.png"/>
          <p:cNvPicPr preferRelativeResize="0"/>
          <p:nvPr/>
        </p:nvPicPr>
        <p:blipFill rotWithShape="1">
          <a:blip r:embed="rId3">
            <a:alphaModFix/>
          </a:blip>
          <a:srcRect t="10323" b="7094"/>
          <a:stretch/>
        </p:blipFill>
        <p:spPr>
          <a:xfrm>
            <a:off x="4220925" y="468150"/>
            <a:ext cx="4818726" cy="441245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46"/>
          <p:cNvSpPr txBox="1"/>
          <p:nvPr/>
        </p:nvSpPr>
        <p:spPr>
          <a:xfrm>
            <a:off x="56950" y="4788825"/>
            <a:ext cx="469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Fonte: Censo 2025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47"/>
          <p:cNvSpPr txBox="1">
            <a:spLocks noGrp="1"/>
          </p:cNvSpPr>
          <p:nvPr>
            <p:ph type="ctrTitle"/>
          </p:nvPr>
        </p:nvSpPr>
        <p:spPr>
          <a:xfrm>
            <a:off x="534525" y="468150"/>
            <a:ext cx="5018100" cy="434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Para dar o </a:t>
            </a: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próximo salto </a:t>
            </a: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 ver o </a:t>
            </a:r>
            <a:r>
              <a:rPr lang="pt-BR" sz="3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uso de tecnologia na sala de aula</a:t>
            </a: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maneira </a:t>
            </a:r>
            <a:r>
              <a:rPr lang="pt-BR" sz="3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sistêmica</a:t>
            </a:r>
            <a:endParaRPr sz="30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É o momento de</a:t>
            </a:r>
            <a:r>
              <a:rPr lang="pt-BR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0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garantir conectividade e dispositivos </a:t>
            </a:r>
            <a:r>
              <a:rPr lang="pt-BR" sz="3000" b="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nas escolas estaduais, e utilizar os recursos da Lei 14.172</a:t>
            </a:r>
            <a:endParaRPr sz="3000" b="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773" name="Google Shape;773;p147"/>
          <p:cNvPicPr preferRelativeResize="0"/>
          <p:nvPr/>
        </p:nvPicPr>
        <p:blipFill rotWithShape="1">
          <a:blip r:embed="rId3">
            <a:alphaModFix/>
          </a:blip>
          <a:srcRect t="120" b="120"/>
          <a:stretch/>
        </p:blipFill>
        <p:spPr>
          <a:xfrm>
            <a:off x="5552575" y="403601"/>
            <a:ext cx="2512775" cy="23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47"/>
          <p:cNvPicPr preferRelativeResize="0"/>
          <p:nvPr/>
        </p:nvPicPr>
        <p:blipFill rotWithShape="1">
          <a:blip r:embed="rId4">
            <a:alphaModFix/>
          </a:blip>
          <a:srcRect t="60" b="60"/>
          <a:stretch/>
        </p:blipFill>
        <p:spPr>
          <a:xfrm>
            <a:off x="5770650" y="2737200"/>
            <a:ext cx="2076625" cy="207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48"/>
          <p:cNvPicPr preferRelativeResize="0"/>
          <p:nvPr/>
        </p:nvPicPr>
        <p:blipFill rotWithShape="1">
          <a:blip r:embed="rId3">
            <a:alphaModFix/>
          </a:blip>
          <a:srcRect l="23839" t="4119" r="7062" b="-22491"/>
          <a:stretch/>
        </p:blipFill>
        <p:spPr>
          <a:xfrm>
            <a:off x="4638222" y="775153"/>
            <a:ext cx="4188576" cy="40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48"/>
          <p:cNvPicPr preferRelativeResize="0"/>
          <p:nvPr/>
        </p:nvPicPr>
        <p:blipFill rotWithShape="1">
          <a:blip r:embed="rId4">
            <a:alphaModFix/>
          </a:blip>
          <a:srcRect l="7704" t="21781" r="70441" b="29283"/>
          <a:stretch/>
        </p:blipFill>
        <p:spPr>
          <a:xfrm>
            <a:off x="508486" y="4695386"/>
            <a:ext cx="414000" cy="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48"/>
          <p:cNvSpPr txBox="1">
            <a:spLocks noGrp="1"/>
          </p:cNvSpPr>
          <p:nvPr>
            <p:ph type="subTitle" idx="4294967295"/>
          </p:nvPr>
        </p:nvSpPr>
        <p:spPr>
          <a:xfrm>
            <a:off x="825975" y="1367700"/>
            <a:ext cx="3924000" cy="2472600"/>
          </a:xfrm>
          <a:prstGeom prst="rect">
            <a:avLst/>
          </a:prstGeom>
        </p:spPr>
        <p:txBody>
          <a:bodyPr spcFirstLastPara="1" wrap="square" lIns="26625" tIns="26625" rIns="26625" bIns="266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72"/>
              <a:buNone/>
            </a:pPr>
            <a:r>
              <a:rPr lang="pt-BR" sz="2016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Além disso, queremos apoiar secretarias a enfrentar desafios educacionais com </a:t>
            </a:r>
            <a:r>
              <a:rPr lang="pt-BR" sz="2016">
                <a:solidFill>
                  <a:schemeClr val="accent4"/>
                </a:solidFill>
                <a:latin typeface="Poppins Light"/>
                <a:ea typeface="Poppins Light"/>
                <a:cs typeface="Poppins Light"/>
                <a:sym typeface="Poppins Light"/>
              </a:rPr>
              <a:t>sistemas de gestão de qualidade</a:t>
            </a:r>
            <a:r>
              <a:rPr lang="pt-BR" sz="2016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2016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5003A"/>
      </a:dk1>
      <a:lt1>
        <a:srgbClr val="FFFFFF"/>
      </a:lt1>
      <a:dk2>
        <a:srgbClr val="FF5556"/>
      </a:dk2>
      <a:lt2>
        <a:srgbClr val="EEEEEE"/>
      </a:lt2>
      <a:accent1>
        <a:srgbClr val="3E4ED9"/>
      </a:accent1>
      <a:accent2>
        <a:srgbClr val="05003A"/>
      </a:accent2>
      <a:accent3>
        <a:srgbClr val="FFCC01"/>
      </a:accent3>
      <a:accent4>
        <a:srgbClr val="37DCE8"/>
      </a:accent4>
      <a:accent5>
        <a:srgbClr val="7474A8"/>
      </a:accent5>
      <a:accent6>
        <a:srgbClr val="EEFF41"/>
      </a:accent6>
      <a:hlink>
        <a:srgbClr val="3E4E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5003A"/>
      </a:dk1>
      <a:lt1>
        <a:srgbClr val="FFFFFF"/>
      </a:lt1>
      <a:dk2>
        <a:srgbClr val="FF5556"/>
      </a:dk2>
      <a:lt2>
        <a:srgbClr val="EEEEEE"/>
      </a:lt2>
      <a:accent1>
        <a:srgbClr val="3E4ED9"/>
      </a:accent1>
      <a:accent2>
        <a:srgbClr val="05003A"/>
      </a:accent2>
      <a:accent3>
        <a:srgbClr val="FFCC01"/>
      </a:accent3>
      <a:accent4>
        <a:srgbClr val="37DCE8"/>
      </a:accent4>
      <a:accent5>
        <a:srgbClr val="7474A8"/>
      </a:accent5>
      <a:accent6>
        <a:srgbClr val="EEFF41"/>
      </a:accent6>
      <a:hlink>
        <a:srgbClr val="3E4E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5003A"/>
      </a:dk1>
      <a:lt1>
        <a:srgbClr val="FFFFFF"/>
      </a:lt1>
      <a:dk2>
        <a:srgbClr val="FF5556"/>
      </a:dk2>
      <a:lt2>
        <a:srgbClr val="EEEEEE"/>
      </a:lt2>
      <a:accent1>
        <a:srgbClr val="3E4ED9"/>
      </a:accent1>
      <a:accent2>
        <a:srgbClr val="05003A"/>
      </a:accent2>
      <a:accent3>
        <a:srgbClr val="FFCC01"/>
      </a:accent3>
      <a:accent4>
        <a:srgbClr val="37DCE8"/>
      </a:accent4>
      <a:accent5>
        <a:srgbClr val="7474A8"/>
      </a:accent5>
      <a:accent6>
        <a:srgbClr val="EEFF41"/>
      </a:accent6>
      <a:hlink>
        <a:srgbClr val="3E4E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50039"/>
      </a:dk1>
      <a:lt1>
        <a:srgbClr val="FFFFFF"/>
      </a:lt1>
      <a:dk2>
        <a:srgbClr val="666666"/>
      </a:dk2>
      <a:lt2>
        <a:srgbClr val="EEEEEE"/>
      </a:lt2>
      <a:accent1>
        <a:srgbClr val="3D4ED9"/>
      </a:accent1>
      <a:accent2>
        <a:srgbClr val="37DCE8"/>
      </a:accent2>
      <a:accent3>
        <a:srgbClr val="FF5455"/>
      </a:accent3>
      <a:accent4>
        <a:srgbClr val="FFCC01"/>
      </a:accent4>
      <a:accent5>
        <a:srgbClr val="7474A8"/>
      </a:accent5>
      <a:accent6>
        <a:srgbClr val="EEFF41"/>
      </a:accent6>
      <a:hlink>
        <a:srgbClr val="37DC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Apresentação na tela (16:9)</PresentationFormat>
  <Paragraphs>40</Paragraphs>
  <Slides>14</Slides>
  <Notes>14</Notes>
  <HiddenSlides>1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14</vt:i4>
      </vt:variant>
    </vt:vector>
  </HeadingPairs>
  <TitlesOfParts>
    <vt:vector size="36" baseType="lpstr">
      <vt:lpstr>Arial</vt:lpstr>
      <vt:lpstr>Roboto Light</vt:lpstr>
      <vt:lpstr>Poppins SemiBold</vt:lpstr>
      <vt:lpstr>Reddit Sans Light</vt:lpstr>
      <vt:lpstr>Proxima Nova</vt:lpstr>
      <vt:lpstr>Poppins</vt:lpstr>
      <vt:lpstr>Comfortaa</vt:lpstr>
      <vt:lpstr>Calibri</vt:lpstr>
      <vt:lpstr>Roboto Medium</vt:lpstr>
      <vt:lpstr>Bricolage Grotesque SemiBold</vt:lpstr>
      <vt:lpstr>Reddit Sans</vt:lpstr>
      <vt:lpstr>Roboto</vt:lpstr>
      <vt:lpstr>Poppins Light</vt:lpstr>
      <vt:lpstr>Trebuchet MS</vt:lpstr>
      <vt:lpstr>Montserrat Light</vt:lpstr>
      <vt:lpstr>Poppins Medium</vt:lpstr>
      <vt:lpstr>Simple Light</vt:lpstr>
      <vt:lpstr>Simple Light</vt:lpstr>
      <vt:lpstr>Simple Light</vt:lpstr>
      <vt:lpstr>Simple Light</vt:lpstr>
      <vt:lpstr>Simple Light</vt:lpstr>
      <vt:lpstr>Simple Light</vt:lpstr>
      <vt:lpstr> MegaEdu</vt:lpstr>
      <vt:lpstr>A MegaEdu existe para garantir acesso ao mundo digital para todos os alunos e o uso de dados e tecnologias em prol da transformação digital na educação </vt:lpstr>
      <vt:lpstr>Apresentação do PowerPoint</vt:lpstr>
      <vt:lpstr>Apresentação do PowerPoint</vt:lpstr>
      <vt:lpstr>… para mais de 103 mil (75%) escolas públicas brasileiras com velocidade adequada em 3 anos</vt:lpstr>
      <vt:lpstr>Quando olhamos para as escolas estaduais</vt:lpstr>
      <vt:lpstr>Quando olhamos para as escolas estaduais</vt:lpstr>
      <vt:lpstr>Para dar o próximo salto e ver o uso de tecnologia na sala de aula de maneira sistêmica  É o momento de garantir conectividade e dispositivos nas escolas estaduais, e utilizar os recursos da Lei 14.172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Thais Righetto</dc:creator>
  <cp:lastModifiedBy>Thais Righetto</cp:lastModifiedBy>
  <cp:revision>1</cp:revision>
  <dcterms:modified xsi:type="dcterms:W3CDTF">2026-05-21T11:52:10Z</dcterms:modified>
</cp:coreProperties>
</file>