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  <p:sldMasterId id="2147483656" r:id="rId2"/>
  </p:sldMasterIdLst>
  <p:notesMasterIdLst>
    <p:notesMasterId r:id="rId13"/>
  </p:notesMasterIdLst>
  <p:sldIdLst>
    <p:sldId id="263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2" r:id="rId11"/>
    <p:sldId id="266" r:id="rId12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14"/>
    </p:embeddedFont>
    <p:embeddedFont>
      <p:font typeface="Montserrat" panose="00000500000000000000" pitchFamily="2" charset="0"/>
      <p:regular r:id="rId15"/>
      <p:bold r:id="rId16"/>
      <p:italic r:id="rId17"/>
      <p:boldItalic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41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0400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d5a07b9df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2d5a07b9df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8485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d5a07b9df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2d5a07b9df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7904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d5a07b9dfc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2d5a07b9df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6750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d5a07b9dfc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2d5a07b9dfc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8489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d5a07b9dfc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d5a07b9df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4685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d5a07b9df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2d5a07b9df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0993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55866" y="976846"/>
            <a:ext cx="82323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565727" y="1196149"/>
            <a:ext cx="8012400" cy="3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BF3219-48CB-49FF-B7EF-34DB3D37B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A92E6A-E02E-4AD5-A166-48B0B5F2D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5CBB91-0167-48FB-9314-56F12F981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C487-D8A2-45FA-A35C-C8A980B5A5C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E31CD8-F44D-45F1-BDC8-CAA7369C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78DDCD-1DD6-4D70-A7E6-620B3A62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D846-45C9-4AED-901F-DB57C24E1E1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2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E58E80-168D-4E07-8CE9-D2F8EAC9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093F4F-8998-4533-8870-C952D3B77A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43E970-D14C-43E2-B3C3-118CB5586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775039C-4C85-4048-A12A-46CA8B109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C487-D8A2-45FA-A35C-C8A980B5A5C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A319948-EE64-42DF-9532-146DF1CCB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F5CDFC-9CCD-4C54-8269-5D5E8AAC9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D846-45C9-4AED-901F-DB57C24E1E1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72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227971-B370-4983-B437-9A1FC3EF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73EB73-A9CD-4EBF-B298-AD91348F1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0171E2C-4FD1-433B-9284-D5830F610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B081538-0BDE-40B6-9D55-0FA76347C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30EE777-C034-4EC7-A945-229A392A55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727E2D3-FBB4-48F2-9E34-CC4239CC7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C487-D8A2-45FA-A35C-C8A980B5A5C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C9D2F75-D487-4401-8846-2B2185496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2F8C12F-4FD7-4542-9B85-716C1EE89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D846-45C9-4AED-901F-DB57C24E1E1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75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7C0DC-8834-4A11-9AB8-5A1CA3D6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A6BA655-A85A-4B75-AB2D-6C11EB34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C487-D8A2-45FA-A35C-C8A980B5A5C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429C353-19F3-4D15-BA8E-3B18B772A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C6EFBC9-7AA5-44EF-AEC3-42D453400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D846-45C9-4AED-901F-DB57C24E1E1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71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C21EF7-F30F-470D-BEFC-494F0EE78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C487-D8A2-45FA-A35C-C8A980B5A5C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1D8B0A3-AB86-4DCD-884E-AC422C906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D4E9AA7-7D89-4B15-B7C2-2258C6A2D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D846-45C9-4AED-901F-DB57C24E1E1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20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F42796-6D70-4EA0-8C9E-D42CC567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D3EDEE-11BC-4877-A2F1-186006F9C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7A620EC-B546-4B3A-99B0-110492F80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8341834-6F66-4051-ACC4-785F3C094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C487-D8A2-45FA-A35C-C8A980B5A5C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AA5377-40BA-48BC-A80A-D51D91AC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322B88E-5EFA-47DE-BE30-6C45A56F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D846-45C9-4AED-901F-DB57C24E1E1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177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C11573-1887-429C-9F3D-8D8ED5B0C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957E9B0-2220-4A2E-B3B5-077F9DC8E0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C42A2C1-EBC6-4217-9A90-33600995F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7FB08E0-3F90-4260-AF40-6BA4BFD5E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C487-D8A2-45FA-A35C-C8A980B5A5C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AFADA3-263D-4331-8169-38F3FB39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D266E39-AB42-4E0F-8D86-2A342D56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D846-45C9-4AED-901F-DB57C24E1E1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38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4557EB-8CEA-4F79-A275-DE3A6856B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FE287CE-9C2B-49D5-B5A2-7F155910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84F4AF-389B-42DE-8809-C3CFD371E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C487-D8A2-45FA-A35C-C8A980B5A5C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250FC4-4050-4C05-A8BD-61811702F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41A084-FA79-4D3F-A7B9-875246E5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D846-45C9-4AED-901F-DB57C24E1E1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68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DC2D3F4-31E4-46B7-9664-D31D67BDDB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7AC6B2-00F4-405D-8BA4-C8457D75C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4692A3-A319-40E3-9FC8-2EFC6CE5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C487-D8A2-45FA-A35C-C8A980B5A5C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DDD977-19A2-4196-92FC-DB0FD766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4EFFBC-B15A-4902-948A-5985AFDF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D846-45C9-4AED-901F-DB57C24E1E1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75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6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685800" y="1594485"/>
            <a:ext cx="77724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55866" y="976846"/>
            <a:ext cx="82323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455866" y="976846"/>
            <a:ext cx="82323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O LONGO - COR 02">
  <p:cSld name="TITLE_AND_BODY_1_1">
    <p:bg>
      <p:bgPr>
        <a:solidFill>
          <a:srgbClr val="F2F2F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/>
          <p:nvPr/>
        </p:nvSpPr>
        <p:spPr>
          <a:xfrm rot="10800000" flipH="1">
            <a:off x="0" y="19"/>
            <a:ext cx="9152700" cy="620100"/>
          </a:xfrm>
          <a:prstGeom prst="round1Rect">
            <a:avLst>
              <a:gd name="adj" fmla="val 16667"/>
            </a:avLst>
          </a:prstGeom>
          <a:solidFill>
            <a:srgbClr val="3EB1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"/>
            <a:ext cx="495925" cy="7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667375" y="113400"/>
            <a:ext cx="7659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666000" y="1107100"/>
            <a:ext cx="6381000" cy="30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D8B535-FD37-4D5F-8422-A662B411D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47477"/>
            <a:ext cx="6858000" cy="13849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A1AADC-B497-49A8-B595-C03C2F3FE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2769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371B6C-3C39-40EE-BA0B-131E03B0EF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83455"/>
            <a:ext cx="2103000" cy="215444"/>
          </a:xfrm>
        </p:spPr>
        <p:txBody>
          <a:bodyPr/>
          <a:lstStyle/>
          <a:p>
            <a:fld id="{865BC487-D8A2-45FA-A35C-C8A980B5A5C8}" type="datetimeFigureOut">
              <a:rPr lang="pt-BR" smtClean="0"/>
              <a:t>19/05/2026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E163C0-6B2F-46C4-9867-BB2F56989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4783455"/>
            <a:ext cx="2926200" cy="215444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B811FA-9BAA-4FB2-96E6-5358AB189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D846-45C9-4AED-901F-DB57C24E1E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1367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D8B535-FD37-4D5F-8422-A662B411D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A1AADC-B497-49A8-B595-C03C2F3FE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371B6C-3C39-40EE-BA0B-131E03B0E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C487-D8A2-45FA-A35C-C8A980B5A5C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E163C0-6B2F-46C4-9867-BB2F56989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B811FA-9BAA-4FB2-96E6-5358AB189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D846-45C9-4AED-901F-DB57C24E1E1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4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812D2-B1CA-4BA1-85AF-CD47A4865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20B9B0-63EE-47E5-B37B-0BB148B83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8C5A78-BBD6-41FB-A427-9E21000F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C487-D8A2-45FA-A35C-C8A980B5A5C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19/05/2026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EC221B-99C9-4E5C-A2C4-EE9F5BB2E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7AD158-C951-4D80-9B1E-025D5005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D846-45C9-4AED-901F-DB57C24E1E1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20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5866" y="976846"/>
            <a:ext cx="82323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65727" y="1196149"/>
            <a:ext cx="8012400" cy="3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9456CA6-853A-4758-B328-4E1890185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F01179-2B80-4104-B8EF-AB7B5FDC4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4DA353-EB9A-4BA3-BC4F-909194E6C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65BC487-D8A2-45FA-A35C-C8A980B5A5C8}" type="datetimeFigureOut">
              <a:rPr lang="pt-B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19/05/2026</a:t>
            </a:fld>
            <a:endParaRPr lang="pt-B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D8FFD0-2173-41A6-B519-7B3CB112A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pt-B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677F18-201D-43D0-B786-2D2C3B7DB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85ED846-45C9-4AED-901F-DB57C24E1E17}" type="slidenum">
              <a:rPr lang="pt-B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7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orma&#10;&#10;Descrição gerada automaticamente">
            <a:extLst>
              <a:ext uri="{FF2B5EF4-FFF2-40B4-BE49-F238E27FC236}">
                <a16:creationId xmlns:a16="http://schemas.microsoft.com/office/drawing/2014/main" id="{68B3FDA0-1F30-4F76-911F-9BD94F407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85" y="261435"/>
            <a:ext cx="3642930" cy="844093"/>
          </a:xfrm>
          <a:prstGeom prst="rect">
            <a:avLst/>
          </a:prstGeom>
        </p:spPr>
      </p:pic>
      <p:grpSp>
        <p:nvGrpSpPr>
          <p:cNvPr id="5" name="Google Shape;372;g3b01cc2adf1_2_0">
            <a:extLst>
              <a:ext uri="{FF2B5EF4-FFF2-40B4-BE49-F238E27FC236}">
                <a16:creationId xmlns:a16="http://schemas.microsoft.com/office/drawing/2014/main" id="{4C0C054B-FAA6-4429-99FA-F6A0C151E4AE}"/>
              </a:ext>
            </a:extLst>
          </p:cNvPr>
          <p:cNvGrpSpPr/>
          <p:nvPr/>
        </p:nvGrpSpPr>
        <p:grpSpPr>
          <a:xfrm>
            <a:off x="8824632" y="0"/>
            <a:ext cx="359709" cy="5143500"/>
            <a:chOff x="8880491" y="-131955"/>
            <a:chExt cx="408385" cy="5275720"/>
          </a:xfrm>
        </p:grpSpPr>
        <p:grpSp>
          <p:nvGrpSpPr>
            <p:cNvPr id="6" name="Google Shape;373;g3b01cc2adf1_2_0">
              <a:extLst>
                <a:ext uri="{FF2B5EF4-FFF2-40B4-BE49-F238E27FC236}">
                  <a16:creationId xmlns:a16="http://schemas.microsoft.com/office/drawing/2014/main" id="{ADAA9607-792A-4F31-A7A2-EA9E895CD285}"/>
                </a:ext>
              </a:extLst>
            </p:cNvPr>
            <p:cNvGrpSpPr/>
            <p:nvPr/>
          </p:nvGrpSpPr>
          <p:grpSpPr>
            <a:xfrm>
              <a:off x="8880491" y="2483223"/>
              <a:ext cx="408385" cy="2660542"/>
              <a:chOff x="0" y="0"/>
              <a:chExt cx="1498660" cy="10697785"/>
            </a:xfrm>
          </p:grpSpPr>
          <p:sp>
            <p:nvSpPr>
              <p:cNvPr id="21" name="Google Shape;374;g3b01cc2adf1_2_0">
                <a:extLst>
                  <a:ext uri="{FF2B5EF4-FFF2-40B4-BE49-F238E27FC236}">
                    <a16:creationId xmlns:a16="http://schemas.microsoft.com/office/drawing/2014/main" id="{E8634896-2997-4D3B-A91B-6F054CFC52D9}"/>
                  </a:ext>
                </a:extLst>
              </p:cNvPr>
              <p:cNvSpPr/>
              <p:nvPr/>
            </p:nvSpPr>
            <p:spPr>
              <a:xfrm>
                <a:off x="0" y="0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1FA03A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2" name="Google Shape;375;g3b01cc2adf1_2_0">
                <a:extLst>
                  <a:ext uri="{FF2B5EF4-FFF2-40B4-BE49-F238E27FC236}">
                    <a16:creationId xmlns:a16="http://schemas.microsoft.com/office/drawing/2014/main" id="{AFFA2966-192F-4AA1-BA53-647552008571}"/>
                  </a:ext>
                </a:extLst>
              </p:cNvPr>
              <p:cNvSpPr/>
              <p:nvPr/>
            </p:nvSpPr>
            <p:spPr>
              <a:xfrm>
                <a:off x="0" y="2156604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243408" y="0"/>
                    </a:moveTo>
                    <a:lnTo>
                      <a:pt x="0" y="0"/>
                    </a:lnTo>
                    <a:lnTo>
                      <a:pt x="0" y="2156333"/>
                    </a:lnTo>
                    <a:lnTo>
                      <a:pt x="243408" y="2156333"/>
                    </a:lnTo>
                    <a:lnTo>
                      <a:pt x="243408" y="0"/>
                    </a:lnTo>
                    <a:close/>
                  </a:path>
                  <a:path w="1016000" h="2156460" extrusionOk="0">
                    <a:moveTo>
                      <a:pt x="1015822" y="0"/>
                    </a:moveTo>
                    <a:lnTo>
                      <a:pt x="699376" y="0"/>
                    </a:lnTo>
                    <a:lnTo>
                      <a:pt x="699376" y="2156333"/>
                    </a:lnTo>
                    <a:lnTo>
                      <a:pt x="1015822" y="2156333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00C5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3" name="Google Shape;376;g3b01cc2adf1_2_0">
                <a:extLst>
                  <a:ext uri="{FF2B5EF4-FFF2-40B4-BE49-F238E27FC236}">
                    <a16:creationId xmlns:a16="http://schemas.microsoft.com/office/drawing/2014/main" id="{FD954FD2-7098-4EC9-AF5F-D0A15FEAC032}"/>
                  </a:ext>
                </a:extLst>
              </p:cNvPr>
              <p:cNvSpPr/>
              <p:nvPr/>
            </p:nvSpPr>
            <p:spPr>
              <a:xfrm>
                <a:off x="0" y="4313208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F5BC0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4" name="Google Shape;377;g3b01cc2adf1_2_0">
                <a:extLst>
                  <a:ext uri="{FF2B5EF4-FFF2-40B4-BE49-F238E27FC236}">
                    <a16:creationId xmlns:a16="http://schemas.microsoft.com/office/drawing/2014/main" id="{990FF581-568B-46C1-A062-66E6E6A997A2}"/>
                  </a:ext>
                </a:extLst>
              </p:cNvPr>
              <p:cNvSpPr/>
              <p:nvPr/>
            </p:nvSpPr>
            <p:spPr>
              <a:xfrm>
                <a:off x="0" y="6469812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5" name="Google Shape;378;g3b01cc2adf1_2_0">
                <a:extLst>
                  <a:ext uri="{FF2B5EF4-FFF2-40B4-BE49-F238E27FC236}">
                    <a16:creationId xmlns:a16="http://schemas.microsoft.com/office/drawing/2014/main" id="{DBA17B1E-CC7D-481B-81F2-AC8E27F35703}"/>
                  </a:ext>
                </a:extLst>
              </p:cNvPr>
              <p:cNvSpPr/>
              <p:nvPr/>
            </p:nvSpPr>
            <p:spPr>
              <a:xfrm>
                <a:off x="0" y="8626415"/>
                <a:ext cx="1016000" cy="207137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07137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071243"/>
                    </a:lnTo>
                    <a:lnTo>
                      <a:pt x="1015822" y="2071243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6" name="Google Shape;379;g3b01cc2adf1_2_0">
                <a:extLst>
                  <a:ext uri="{FF2B5EF4-FFF2-40B4-BE49-F238E27FC236}">
                    <a16:creationId xmlns:a16="http://schemas.microsoft.com/office/drawing/2014/main" id="{C142DAE6-ED7C-469E-95BF-53E6B22E0758}"/>
                  </a:ext>
                </a:extLst>
              </p:cNvPr>
              <p:cNvSpPr/>
              <p:nvPr/>
            </p:nvSpPr>
            <p:spPr>
              <a:xfrm>
                <a:off x="293298" y="4710023"/>
                <a:ext cx="334645" cy="1459230"/>
              </a:xfrm>
              <a:custGeom>
                <a:avLst/>
                <a:gdLst/>
                <a:ahLst/>
                <a:cxnLst/>
                <a:rect l="l" t="t" r="r" b="b"/>
                <a:pathLst>
                  <a:path w="334645" h="1459230" extrusionOk="0">
                    <a:moveTo>
                      <a:pt x="334086" y="1292225"/>
                    </a:moveTo>
                    <a:lnTo>
                      <a:pt x="328117" y="1247775"/>
                    </a:lnTo>
                    <a:lnTo>
                      <a:pt x="311277" y="1207897"/>
                    </a:lnTo>
                    <a:lnTo>
                      <a:pt x="285153" y="1174115"/>
                    </a:lnTo>
                    <a:lnTo>
                      <a:pt x="251345" y="1147953"/>
                    </a:lnTo>
                    <a:lnTo>
                      <a:pt x="211442" y="1131189"/>
                    </a:lnTo>
                    <a:lnTo>
                      <a:pt x="167043" y="1125220"/>
                    </a:lnTo>
                    <a:lnTo>
                      <a:pt x="122631" y="1131189"/>
                    </a:lnTo>
                    <a:lnTo>
                      <a:pt x="82727" y="1147953"/>
                    </a:lnTo>
                    <a:lnTo>
                      <a:pt x="48920" y="1174115"/>
                    </a:lnTo>
                    <a:lnTo>
                      <a:pt x="22796" y="1207897"/>
                    </a:lnTo>
                    <a:lnTo>
                      <a:pt x="5956" y="1247775"/>
                    </a:lnTo>
                    <a:lnTo>
                      <a:pt x="0" y="1292225"/>
                    </a:lnTo>
                    <a:lnTo>
                      <a:pt x="5956" y="1336675"/>
                    </a:lnTo>
                    <a:lnTo>
                      <a:pt x="22796" y="1376553"/>
                    </a:lnTo>
                    <a:lnTo>
                      <a:pt x="48920" y="1410335"/>
                    </a:lnTo>
                    <a:lnTo>
                      <a:pt x="82727" y="1436497"/>
                    </a:lnTo>
                    <a:lnTo>
                      <a:pt x="122631" y="1453261"/>
                    </a:lnTo>
                    <a:lnTo>
                      <a:pt x="167043" y="1459230"/>
                    </a:lnTo>
                    <a:lnTo>
                      <a:pt x="211442" y="1453261"/>
                    </a:lnTo>
                    <a:lnTo>
                      <a:pt x="251345" y="1436497"/>
                    </a:lnTo>
                    <a:lnTo>
                      <a:pt x="285153" y="1410335"/>
                    </a:lnTo>
                    <a:lnTo>
                      <a:pt x="311277" y="1376553"/>
                    </a:lnTo>
                    <a:lnTo>
                      <a:pt x="328117" y="1336675"/>
                    </a:lnTo>
                    <a:lnTo>
                      <a:pt x="334086" y="1292225"/>
                    </a:lnTo>
                    <a:close/>
                  </a:path>
                  <a:path w="334645" h="1459230" extrusionOk="0">
                    <a:moveTo>
                      <a:pt x="334086" y="729615"/>
                    </a:moveTo>
                    <a:lnTo>
                      <a:pt x="328117" y="685165"/>
                    </a:lnTo>
                    <a:lnTo>
                      <a:pt x="311277" y="645287"/>
                    </a:lnTo>
                    <a:lnTo>
                      <a:pt x="285153" y="611505"/>
                    </a:lnTo>
                    <a:lnTo>
                      <a:pt x="251345" y="585343"/>
                    </a:lnTo>
                    <a:lnTo>
                      <a:pt x="211442" y="568579"/>
                    </a:lnTo>
                    <a:lnTo>
                      <a:pt x="167043" y="562610"/>
                    </a:lnTo>
                    <a:lnTo>
                      <a:pt x="122631" y="568579"/>
                    </a:lnTo>
                    <a:lnTo>
                      <a:pt x="82727" y="585343"/>
                    </a:lnTo>
                    <a:lnTo>
                      <a:pt x="48920" y="611505"/>
                    </a:lnTo>
                    <a:lnTo>
                      <a:pt x="22796" y="645287"/>
                    </a:lnTo>
                    <a:lnTo>
                      <a:pt x="5956" y="685165"/>
                    </a:lnTo>
                    <a:lnTo>
                      <a:pt x="0" y="729615"/>
                    </a:lnTo>
                    <a:lnTo>
                      <a:pt x="5956" y="774065"/>
                    </a:lnTo>
                    <a:lnTo>
                      <a:pt x="22796" y="813943"/>
                    </a:lnTo>
                    <a:lnTo>
                      <a:pt x="48920" y="847725"/>
                    </a:lnTo>
                    <a:lnTo>
                      <a:pt x="82727" y="873887"/>
                    </a:lnTo>
                    <a:lnTo>
                      <a:pt x="122631" y="890651"/>
                    </a:lnTo>
                    <a:lnTo>
                      <a:pt x="167043" y="896620"/>
                    </a:lnTo>
                    <a:lnTo>
                      <a:pt x="211442" y="890651"/>
                    </a:lnTo>
                    <a:lnTo>
                      <a:pt x="251345" y="873887"/>
                    </a:lnTo>
                    <a:lnTo>
                      <a:pt x="285153" y="847725"/>
                    </a:lnTo>
                    <a:lnTo>
                      <a:pt x="311277" y="813943"/>
                    </a:lnTo>
                    <a:lnTo>
                      <a:pt x="328117" y="774065"/>
                    </a:lnTo>
                    <a:lnTo>
                      <a:pt x="334086" y="729615"/>
                    </a:lnTo>
                    <a:close/>
                  </a:path>
                  <a:path w="334645" h="1459230" extrusionOk="0">
                    <a:moveTo>
                      <a:pt x="334086" y="167005"/>
                    </a:moveTo>
                    <a:lnTo>
                      <a:pt x="328117" y="122682"/>
                    </a:lnTo>
                    <a:lnTo>
                      <a:pt x="311277" y="82677"/>
                    </a:lnTo>
                    <a:lnTo>
                      <a:pt x="285153" y="48895"/>
                    </a:lnTo>
                    <a:lnTo>
                      <a:pt x="251345" y="22860"/>
                    </a:lnTo>
                    <a:lnTo>
                      <a:pt x="211442" y="5969"/>
                    </a:lnTo>
                    <a:lnTo>
                      <a:pt x="167043" y="0"/>
                    </a:lnTo>
                    <a:lnTo>
                      <a:pt x="122631" y="5969"/>
                    </a:lnTo>
                    <a:lnTo>
                      <a:pt x="82727" y="22860"/>
                    </a:lnTo>
                    <a:lnTo>
                      <a:pt x="48920" y="48895"/>
                    </a:lnTo>
                    <a:lnTo>
                      <a:pt x="22796" y="82677"/>
                    </a:lnTo>
                    <a:lnTo>
                      <a:pt x="5956" y="122682"/>
                    </a:lnTo>
                    <a:lnTo>
                      <a:pt x="0" y="167005"/>
                    </a:lnTo>
                    <a:lnTo>
                      <a:pt x="5956" y="211455"/>
                    </a:lnTo>
                    <a:lnTo>
                      <a:pt x="22796" y="251333"/>
                    </a:lnTo>
                    <a:lnTo>
                      <a:pt x="48920" y="285115"/>
                    </a:lnTo>
                    <a:lnTo>
                      <a:pt x="82727" y="311277"/>
                    </a:lnTo>
                    <a:lnTo>
                      <a:pt x="122631" y="328168"/>
                    </a:lnTo>
                    <a:lnTo>
                      <a:pt x="167043" y="334137"/>
                    </a:lnTo>
                    <a:lnTo>
                      <a:pt x="211442" y="328168"/>
                    </a:lnTo>
                    <a:lnTo>
                      <a:pt x="251345" y="311277"/>
                    </a:lnTo>
                    <a:lnTo>
                      <a:pt x="285153" y="285115"/>
                    </a:lnTo>
                    <a:lnTo>
                      <a:pt x="311277" y="251333"/>
                    </a:lnTo>
                    <a:lnTo>
                      <a:pt x="328117" y="211455"/>
                    </a:lnTo>
                    <a:lnTo>
                      <a:pt x="334086" y="167005"/>
                    </a:lnTo>
                    <a:close/>
                  </a:path>
                </a:pathLst>
              </a:custGeom>
              <a:solidFill>
                <a:srgbClr val="66248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7" name="Google Shape;380;g3b01cc2adf1_2_0">
                <a:extLst>
                  <a:ext uri="{FF2B5EF4-FFF2-40B4-BE49-F238E27FC236}">
                    <a16:creationId xmlns:a16="http://schemas.microsoft.com/office/drawing/2014/main" id="{4C3F053D-B370-4EAB-B99A-7250BBDD2335}"/>
                  </a:ext>
                </a:extLst>
              </p:cNvPr>
              <p:cNvSpPr/>
              <p:nvPr/>
            </p:nvSpPr>
            <p:spPr>
              <a:xfrm>
                <a:off x="138022" y="7228936"/>
                <a:ext cx="726440" cy="726440"/>
              </a:xfrm>
              <a:custGeom>
                <a:avLst/>
                <a:gdLst/>
                <a:ahLst/>
                <a:cxnLst/>
                <a:rect l="l" t="t" r="r" b="b"/>
                <a:pathLst>
                  <a:path w="726440" h="726440" extrusionOk="0">
                    <a:moveTo>
                      <a:pt x="363169" y="0"/>
                    </a:moveTo>
                    <a:lnTo>
                      <a:pt x="313893" y="3429"/>
                    </a:lnTo>
                    <a:lnTo>
                      <a:pt x="266623" y="13081"/>
                    </a:lnTo>
                    <a:lnTo>
                      <a:pt x="221805" y="28575"/>
                    </a:lnTo>
                    <a:lnTo>
                      <a:pt x="179870" y="49657"/>
                    </a:lnTo>
                    <a:lnTo>
                      <a:pt x="141249" y="75692"/>
                    </a:lnTo>
                    <a:lnTo>
                      <a:pt x="106362" y="106426"/>
                    </a:lnTo>
                    <a:lnTo>
                      <a:pt x="75666" y="141351"/>
                    </a:lnTo>
                    <a:lnTo>
                      <a:pt x="49580" y="179959"/>
                    </a:lnTo>
                    <a:lnTo>
                      <a:pt x="28536" y="221869"/>
                    </a:lnTo>
                    <a:lnTo>
                      <a:pt x="12966" y="266700"/>
                    </a:lnTo>
                    <a:lnTo>
                      <a:pt x="3314" y="313944"/>
                    </a:lnTo>
                    <a:lnTo>
                      <a:pt x="0" y="363220"/>
                    </a:lnTo>
                    <a:lnTo>
                      <a:pt x="3314" y="412496"/>
                    </a:lnTo>
                    <a:lnTo>
                      <a:pt x="12966" y="459740"/>
                    </a:lnTo>
                    <a:lnTo>
                      <a:pt x="28536" y="504571"/>
                    </a:lnTo>
                    <a:lnTo>
                      <a:pt x="49580" y="546481"/>
                    </a:lnTo>
                    <a:lnTo>
                      <a:pt x="75666" y="585216"/>
                    </a:lnTo>
                    <a:lnTo>
                      <a:pt x="106362" y="620014"/>
                    </a:lnTo>
                    <a:lnTo>
                      <a:pt x="141249" y="650748"/>
                    </a:lnTo>
                    <a:lnTo>
                      <a:pt x="179870" y="676783"/>
                    </a:lnTo>
                    <a:lnTo>
                      <a:pt x="221805" y="697865"/>
                    </a:lnTo>
                    <a:lnTo>
                      <a:pt x="266623" y="713486"/>
                    </a:lnTo>
                    <a:lnTo>
                      <a:pt x="313893" y="723138"/>
                    </a:lnTo>
                    <a:lnTo>
                      <a:pt x="363169" y="726440"/>
                    </a:lnTo>
                    <a:lnTo>
                      <a:pt x="412445" y="723138"/>
                    </a:lnTo>
                    <a:lnTo>
                      <a:pt x="459714" y="713486"/>
                    </a:lnTo>
                    <a:lnTo>
                      <a:pt x="504532" y="697865"/>
                    </a:lnTo>
                    <a:lnTo>
                      <a:pt x="546468" y="676783"/>
                    </a:lnTo>
                    <a:lnTo>
                      <a:pt x="585101" y="650748"/>
                    </a:lnTo>
                    <a:lnTo>
                      <a:pt x="619975" y="620014"/>
                    </a:lnTo>
                    <a:lnTo>
                      <a:pt x="650671" y="585216"/>
                    </a:lnTo>
                    <a:lnTo>
                      <a:pt x="676757" y="546481"/>
                    </a:lnTo>
                    <a:lnTo>
                      <a:pt x="697801" y="504571"/>
                    </a:lnTo>
                    <a:lnTo>
                      <a:pt x="713371" y="459740"/>
                    </a:lnTo>
                    <a:lnTo>
                      <a:pt x="723036" y="412496"/>
                    </a:lnTo>
                    <a:lnTo>
                      <a:pt x="726351" y="363220"/>
                    </a:lnTo>
                    <a:lnTo>
                      <a:pt x="723036" y="313944"/>
                    </a:lnTo>
                    <a:lnTo>
                      <a:pt x="713371" y="266700"/>
                    </a:lnTo>
                    <a:lnTo>
                      <a:pt x="697801" y="221869"/>
                    </a:lnTo>
                    <a:lnTo>
                      <a:pt x="676757" y="179959"/>
                    </a:lnTo>
                    <a:lnTo>
                      <a:pt x="650671" y="141351"/>
                    </a:lnTo>
                    <a:lnTo>
                      <a:pt x="619975" y="106426"/>
                    </a:lnTo>
                    <a:lnTo>
                      <a:pt x="585101" y="75692"/>
                    </a:lnTo>
                    <a:lnTo>
                      <a:pt x="546468" y="49657"/>
                    </a:lnTo>
                    <a:lnTo>
                      <a:pt x="504532" y="28575"/>
                    </a:lnTo>
                    <a:lnTo>
                      <a:pt x="459714" y="13081"/>
                    </a:lnTo>
                    <a:lnTo>
                      <a:pt x="412445" y="3429"/>
                    </a:lnTo>
                    <a:lnTo>
                      <a:pt x="363169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8" name="Google Shape;381;g3b01cc2adf1_2_0">
                <a:extLst>
                  <a:ext uri="{FF2B5EF4-FFF2-40B4-BE49-F238E27FC236}">
                    <a16:creationId xmlns:a16="http://schemas.microsoft.com/office/drawing/2014/main" id="{E4D6EFF3-D1A3-4099-B368-41F630395DAE}"/>
                  </a:ext>
                </a:extLst>
              </p:cNvPr>
              <p:cNvSpPr/>
              <p:nvPr/>
            </p:nvSpPr>
            <p:spPr>
              <a:xfrm>
                <a:off x="207034" y="7297947"/>
                <a:ext cx="593725" cy="593725"/>
              </a:xfrm>
              <a:custGeom>
                <a:avLst/>
                <a:gdLst/>
                <a:ahLst/>
                <a:cxnLst/>
                <a:rect l="l" t="t" r="r" b="b"/>
                <a:pathLst>
                  <a:path w="593725" h="593725" extrusionOk="0">
                    <a:moveTo>
                      <a:pt x="296760" y="0"/>
                    </a:moveTo>
                    <a:lnTo>
                      <a:pt x="248627" y="3937"/>
                    </a:lnTo>
                    <a:lnTo>
                      <a:pt x="202958" y="15113"/>
                    </a:lnTo>
                    <a:lnTo>
                      <a:pt x="160375" y="33147"/>
                    </a:lnTo>
                    <a:lnTo>
                      <a:pt x="121500" y="57277"/>
                    </a:lnTo>
                    <a:lnTo>
                      <a:pt x="86918" y="86995"/>
                    </a:lnTo>
                    <a:lnTo>
                      <a:pt x="57251" y="121539"/>
                    </a:lnTo>
                    <a:lnTo>
                      <a:pt x="33121" y="160401"/>
                    </a:lnTo>
                    <a:lnTo>
                      <a:pt x="15125" y="202946"/>
                    </a:lnTo>
                    <a:lnTo>
                      <a:pt x="3873" y="248666"/>
                    </a:lnTo>
                    <a:lnTo>
                      <a:pt x="0" y="296799"/>
                    </a:lnTo>
                    <a:lnTo>
                      <a:pt x="3873" y="344932"/>
                    </a:lnTo>
                    <a:lnTo>
                      <a:pt x="15125" y="390652"/>
                    </a:lnTo>
                    <a:lnTo>
                      <a:pt x="33121" y="433197"/>
                    </a:lnTo>
                    <a:lnTo>
                      <a:pt x="57251" y="472059"/>
                    </a:lnTo>
                    <a:lnTo>
                      <a:pt x="86918" y="506603"/>
                    </a:lnTo>
                    <a:lnTo>
                      <a:pt x="121500" y="536321"/>
                    </a:lnTo>
                    <a:lnTo>
                      <a:pt x="160375" y="560451"/>
                    </a:lnTo>
                    <a:lnTo>
                      <a:pt x="202958" y="578485"/>
                    </a:lnTo>
                    <a:lnTo>
                      <a:pt x="248627" y="589661"/>
                    </a:lnTo>
                    <a:lnTo>
                      <a:pt x="296760" y="593598"/>
                    </a:lnTo>
                    <a:lnTo>
                      <a:pt x="344893" y="589661"/>
                    </a:lnTo>
                    <a:lnTo>
                      <a:pt x="390563" y="578485"/>
                    </a:lnTo>
                    <a:lnTo>
                      <a:pt x="433146" y="560451"/>
                    </a:lnTo>
                    <a:lnTo>
                      <a:pt x="472033" y="536321"/>
                    </a:lnTo>
                    <a:lnTo>
                      <a:pt x="506603" y="506603"/>
                    </a:lnTo>
                    <a:lnTo>
                      <a:pt x="536270" y="472059"/>
                    </a:lnTo>
                    <a:lnTo>
                      <a:pt x="560400" y="433197"/>
                    </a:lnTo>
                    <a:lnTo>
                      <a:pt x="578396" y="390652"/>
                    </a:lnTo>
                    <a:lnTo>
                      <a:pt x="589648" y="344932"/>
                    </a:lnTo>
                    <a:lnTo>
                      <a:pt x="593534" y="296799"/>
                    </a:lnTo>
                    <a:lnTo>
                      <a:pt x="589648" y="248666"/>
                    </a:lnTo>
                    <a:lnTo>
                      <a:pt x="578396" y="202946"/>
                    </a:lnTo>
                    <a:lnTo>
                      <a:pt x="560400" y="160401"/>
                    </a:lnTo>
                    <a:lnTo>
                      <a:pt x="536270" y="121539"/>
                    </a:lnTo>
                    <a:lnTo>
                      <a:pt x="506603" y="86995"/>
                    </a:lnTo>
                    <a:lnTo>
                      <a:pt x="472033" y="57277"/>
                    </a:lnTo>
                    <a:lnTo>
                      <a:pt x="433146" y="33147"/>
                    </a:lnTo>
                    <a:lnTo>
                      <a:pt x="390563" y="15113"/>
                    </a:lnTo>
                    <a:lnTo>
                      <a:pt x="344893" y="3937"/>
                    </a:lnTo>
                    <a:lnTo>
                      <a:pt x="296760" y="0"/>
                    </a:lnTo>
                    <a:close/>
                  </a:path>
                </a:pathLst>
              </a:custGeom>
              <a:solidFill>
                <a:srgbClr val="F5BC0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9" name="Google Shape;382;g3b01cc2adf1_2_0">
                <a:extLst>
                  <a:ext uri="{FF2B5EF4-FFF2-40B4-BE49-F238E27FC236}">
                    <a16:creationId xmlns:a16="http://schemas.microsoft.com/office/drawing/2014/main" id="{4DE725B2-5B57-43ED-9FE1-0A10EBAD546A}"/>
                  </a:ext>
                </a:extLst>
              </p:cNvPr>
              <p:cNvSpPr/>
              <p:nvPr/>
            </p:nvSpPr>
            <p:spPr>
              <a:xfrm>
                <a:off x="0" y="690113"/>
                <a:ext cx="756285" cy="86423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864235" extrusionOk="0">
                    <a:moveTo>
                      <a:pt x="0" y="0"/>
                    </a:moveTo>
                    <a:lnTo>
                      <a:pt x="0" y="863980"/>
                    </a:lnTo>
                    <a:lnTo>
                      <a:pt x="755980" y="4319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pic>
            <p:nvPicPr>
              <p:cNvPr id="30" name="Google Shape;383;g3b01cc2adf1_2_0">
                <a:extLst>
                  <a:ext uri="{FF2B5EF4-FFF2-40B4-BE49-F238E27FC236}">
                    <a16:creationId xmlns:a16="http://schemas.microsoft.com/office/drawing/2014/main" id="{09D57B1C-DC14-46C9-8B1A-63054FA5990A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17585" y="0"/>
                <a:ext cx="981075" cy="106959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" name="Google Shape;384;g3b01cc2adf1_2_0">
                <a:extLst>
                  <a:ext uri="{FF2B5EF4-FFF2-40B4-BE49-F238E27FC236}">
                    <a16:creationId xmlns:a16="http://schemas.microsoft.com/office/drawing/2014/main" id="{00281021-DE7A-4245-8700-2AD45FC450E7}"/>
                  </a:ext>
                </a:extLst>
              </p:cNvPr>
              <p:cNvSpPr/>
              <p:nvPr/>
            </p:nvSpPr>
            <p:spPr>
              <a:xfrm>
                <a:off x="448573" y="9299276"/>
                <a:ext cx="304800" cy="1391285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1391285" extrusionOk="0">
                    <a:moveTo>
                      <a:pt x="304800" y="0"/>
                    </a:moveTo>
                    <a:lnTo>
                      <a:pt x="0" y="0"/>
                    </a:lnTo>
                    <a:lnTo>
                      <a:pt x="0" y="1391284"/>
                    </a:lnTo>
                    <a:lnTo>
                      <a:pt x="304800" y="1391284"/>
                    </a:lnTo>
                    <a:lnTo>
                      <a:pt x="304800" y="0"/>
                    </a:lnTo>
                    <a:close/>
                  </a:path>
                </a:pathLst>
              </a:custGeom>
              <a:solidFill>
                <a:srgbClr val="1FA03A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32" name="Google Shape;385;g3b01cc2adf1_2_0">
                <a:extLst>
                  <a:ext uri="{FF2B5EF4-FFF2-40B4-BE49-F238E27FC236}">
                    <a16:creationId xmlns:a16="http://schemas.microsoft.com/office/drawing/2014/main" id="{8882F4FE-0FA7-4505-9DC3-A28BDCEF363F}"/>
                  </a:ext>
                </a:extLst>
              </p:cNvPr>
              <p:cNvSpPr/>
              <p:nvPr/>
            </p:nvSpPr>
            <p:spPr>
              <a:xfrm>
                <a:off x="241539" y="2156604"/>
                <a:ext cx="456565" cy="2157095"/>
              </a:xfrm>
              <a:custGeom>
                <a:avLst/>
                <a:gdLst/>
                <a:ahLst/>
                <a:cxnLst/>
                <a:rect l="l" t="t" r="r" b="b"/>
                <a:pathLst>
                  <a:path w="456565" h="2157095" extrusionOk="0">
                    <a:moveTo>
                      <a:pt x="455968" y="0"/>
                    </a:moveTo>
                    <a:lnTo>
                      <a:pt x="0" y="0"/>
                    </a:lnTo>
                    <a:lnTo>
                      <a:pt x="0" y="2156968"/>
                    </a:lnTo>
                    <a:lnTo>
                      <a:pt x="455968" y="2156968"/>
                    </a:lnTo>
                    <a:lnTo>
                      <a:pt x="455968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</p:grpSp>
        <p:grpSp>
          <p:nvGrpSpPr>
            <p:cNvPr id="8" name="Google Shape;386;g3b01cc2adf1_2_0">
              <a:extLst>
                <a:ext uri="{FF2B5EF4-FFF2-40B4-BE49-F238E27FC236}">
                  <a16:creationId xmlns:a16="http://schemas.microsoft.com/office/drawing/2014/main" id="{543D29E0-482E-4861-80F5-F34159C651A5}"/>
                </a:ext>
              </a:extLst>
            </p:cNvPr>
            <p:cNvGrpSpPr/>
            <p:nvPr/>
          </p:nvGrpSpPr>
          <p:grpSpPr>
            <a:xfrm>
              <a:off x="8880491" y="-131955"/>
              <a:ext cx="408385" cy="2660542"/>
              <a:chOff x="0" y="0"/>
              <a:chExt cx="1498660" cy="10697785"/>
            </a:xfrm>
          </p:grpSpPr>
          <p:sp>
            <p:nvSpPr>
              <p:cNvPr id="9" name="Google Shape;387;g3b01cc2adf1_2_0">
                <a:extLst>
                  <a:ext uri="{FF2B5EF4-FFF2-40B4-BE49-F238E27FC236}">
                    <a16:creationId xmlns:a16="http://schemas.microsoft.com/office/drawing/2014/main" id="{A1E7C366-769A-4FE0-8900-B3ACB24882D5}"/>
                  </a:ext>
                </a:extLst>
              </p:cNvPr>
              <p:cNvSpPr/>
              <p:nvPr/>
            </p:nvSpPr>
            <p:spPr>
              <a:xfrm>
                <a:off x="0" y="0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1FA03A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0" name="Google Shape;388;g3b01cc2adf1_2_0">
                <a:extLst>
                  <a:ext uri="{FF2B5EF4-FFF2-40B4-BE49-F238E27FC236}">
                    <a16:creationId xmlns:a16="http://schemas.microsoft.com/office/drawing/2014/main" id="{EB54D5D4-855F-4E7E-9A03-20904B63D66D}"/>
                  </a:ext>
                </a:extLst>
              </p:cNvPr>
              <p:cNvSpPr/>
              <p:nvPr/>
            </p:nvSpPr>
            <p:spPr>
              <a:xfrm>
                <a:off x="0" y="2156604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243408" y="0"/>
                    </a:moveTo>
                    <a:lnTo>
                      <a:pt x="0" y="0"/>
                    </a:lnTo>
                    <a:lnTo>
                      <a:pt x="0" y="2156333"/>
                    </a:lnTo>
                    <a:lnTo>
                      <a:pt x="243408" y="2156333"/>
                    </a:lnTo>
                    <a:lnTo>
                      <a:pt x="243408" y="0"/>
                    </a:lnTo>
                    <a:close/>
                  </a:path>
                  <a:path w="1016000" h="2156460" extrusionOk="0">
                    <a:moveTo>
                      <a:pt x="1015822" y="0"/>
                    </a:moveTo>
                    <a:lnTo>
                      <a:pt x="699376" y="0"/>
                    </a:lnTo>
                    <a:lnTo>
                      <a:pt x="699376" y="2156333"/>
                    </a:lnTo>
                    <a:lnTo>
                      <a:pt x="1015822" y="2156333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00C5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1" name="Google Shape;389;g3b01cc2adf1_2_0">
                <a:extLst>
                  <a:ext uri="{FF2B5EF4-FFF2-40B4-BE49-F238E27FC236}">
                    <a16:creationId xmlns:a16="http://schemas.microsoft.com/office/drawing/2014/main" id="{2CE78F93-06CB-4450-94E9-683834B231AB}"/>
                  </a:ext>
                </a:extLst>
              </p:cNvPr>
              <p:cNvSpPr/>
              <p:nvPr/>
            </p:nvSpPr>
            <p:spPr>
              <a:xfrm>
                <a:off x="0" y="4313208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F5BC0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2" name="Google Shape;390;g3b01cc2adf1_2_0">
                <a:extLst>
                  <a:ext uri="{FF2B5EF4-FFF2-40B4-BE49-F238E27FC236}">
                    <a16:creationId xmlns:a16="http://schemas.microsoft.com/office/drawing/2014/main" id="{00998AD4-AE52-4E2A-A21D-E36865B4B889}"/>
                  </a:ext>
                </a:extLst>
              </p:cNvPr>
              <p:cNvSpPr/>
              <p:nvPr/>
            </p:nvSpPr>
            <p:spPr>
              <a:xfrm>
                <a:off x="0" y="6469812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3" name="Google Shape;391;g3b01cc2adf1_2_0">
                <a:extLst>
                  <a:ext uri="{FF2B5EF4-FFF2-40B4-BE49-F238E27FC236}">
                    <a16:creationId xmlns:a16="http://schemas.microsoft.com/office/drawing/2014/main" id="{44DD68E8-B540-4E38-928D-B51F2E9353BA}"/>
                  </a:ext>
                </a:extLst>
              </p:cNvPr>
              <p:cNvSpPr/>
              <p:nvPr/>
            </p:nvSpPr>
            <p:spPr>
              <a:xfrm>
                <a:off x="0" y="8626415"/>
                <a:ext cx="1016000" cy="207137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07137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071243"/>
                    </a:lnTo>
                    <a:lnTo>
                      <a:pt x="1015822" y="2071243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4" name="Google Shape;392;g3b01cc2adf1_2_0">
                <a:extLst>
                  <a:ext uri="{FF2B5EF4-FFF2-40B4-BE49-F238E27FC236}">
                    <a16:creationId xmlns:a16="http://schemas.microsoft.com/office/drawing/2014/main" id="{A70E5642-9C36-4582-A877-8DADD2E03FAF}"/>
                  </a:ext>
                </a:extLst>
              </p:cNvPr>
              <p:cNvSpPr/>
              <p:nvPr/>
            </p:nvSpPr>
            <p:spPr>
              <a:xfrm>
                <a:off x="293298" y="4710023"/>
                <a:ext cx="334645" cy="1459230"/>
              </a:xfrm>
              <a:custGeom>
                <a:avLst/>
                <a:gdLst/>
                <a:ahLst/>
                <a:cxnLst/>
                <a:rect l="l" t="t" r="r" b="b"/>
                <a:pathLst>
                  <a:path w="334645" h="1459230" extrusionOk="0">
                    <a:moveTo>
                      <a:pt x="334086" y="1292225"/>
                    </a:moveTo>
                    <a:lnTo>
                      <a:pt x="328117" y="1247775"/>
                    </a:lnTo>
                    <a:lnTo>
                      <a:pt x="311277" y="1207897"/>
                    </a:lnTo>
                    <a:lnTo>
                      <a:pt x="285153" y="1174115"/>
                    </a:lnTo>
                    <a:lnTo>
                      <a:pt x="251345" y="1147953"/>
                    </a:lnTo>
                    <a:lnTo>
                      <a:pt x="211442" y="1131189"/>
                    </a:lnTo>
                    <a:lnTo>
                      <a:pt x="167043" y="1125220"/>
                    </a:lnTo>
                    <a:lnTo>
                      <a:pt x="122631" y="1131189"/>
                    </a:lnTo>
                    <a:lnTo>
                      <a:pt x="82727" y="1147953"/>
                    </a:lnTo>
                    <a:lnTo>
                      <a:pt x="48920" y="1174115"/>
                    </a:lnTo>
                    <a:lnTo>
                      <a:pt x="22796" y="1207897"/>
                    </a:lnTo>
                    <a:lnTo>
                      <a:pt x="5956" y="1247775"/>
                    </a:lnTo>
                    <a:lnTo>
                      <a:pt x="0" y="1292225"/>
                    </a:lnTo>
                    <a:lnTo>
                      <a:pt x="5956" y="1336675"/>
                    </a:lnTo>
                    <a:lnTo>
                      <a:pt x="22796" y="1376553"/>
                    </a:lnTo>
                    <a:lnTo>
                      <a:pt x="48920" y="1410335"/>
                    </a:lnTo>
                    <a:lnTo>
                      <a:pt x="82727" y="1436497"/>
                    </a:lnTo>
                    <a:lnTo>
                      <a:pt x="122631" y="1453261"/>
                    </a:lnTo>
                    <a:lnTo>
                      <a:pt x="167043" y="1459230"/>
                    </a:lnTo>
                    <a:lnTo>
                      <a:pt x="211442" y="1453261"/>
                    </a:lnTo>
                    <a:lnTo>
                      <a:pt x="251345" y="1436497"/>
                    </a:lnTo>
                    <a:lnTo>
                      <a:pt x="285153" y="1410335"/>
                    </a:lnTo>
                    <a:lnTo>
                      <a:pt x="311277" y="1376553"/>
                    </a:lnTo>
                    <a:lnTo>
                      <a:pt x="328117" y="1336675"/>
                    </a:lnTo>
                    <a:lnTo>
                      <a:pt x="334086" y="1292225"/>
                    </a:lnTo>
                    <a:close/>
                  </a:path>
                  <a:path w="334645" h="1459230" extrusionOk="0">
                    <a:moveTo>
                      <a:pt x="334086" y="729615"/>
                    </a:moveTo>
                    <a:lnTo>
                      <a:pt x="328117" y="685165"/>
                    </a:lnTo>
                    <a:lnTo>
                      <a:pt x="311277" y="645287"/>
                    </a:lnTo>
                    <a:lnTo>
                      <a:pt x="285153" y="611505"/>
                    </a:lnTo>
                    <a:lnTo>
                      <a:pt x="251345" y="585343"/>
                    </a:lnTo>
                    <a:lnTo>
                      <a:pt x="211442" y="568579"/>
                    </a:lnTo>
                    <a:lnTo>
                      <a:pt x="167043" y="562610"/>
                    </a:lnTo>
                    <a:lnTo>
                      <a:pt x="122631" y="568579"/>
                    </a:lnTo>
                    <a:lnTo>
                      <a:pt x="82727" y="585343"/>
                    </a:lnTo>
                    <a:lnTo>
                      <a:pt x="48920" y="611505"/>
                    </a:lnTo>
                    <a:lnTo>
                      <a:pt x="22796" y="645287"/>
                    </a:lnTo>
                    <a:lnTo>
                      <a:pt x="5956" y="685165"/>
                    </a:lnTo>
                    <a:lnTo>
                      <a:pt x="0" y="729615"/>
                    </a:lnTo>
                    <a:lnTo>
                      <a:pt x="5956" y="774065"/>
                    </a:lnTo>
                    <a:lnTo>
                      <a:pt x="22796" y="813943"/>
                    </a:lnTo>
                    <a:lnTo>
                      <a:pt x="48920" y="847725"/>
                    </a:lnTo>
                    <a:lnTo>
                      <a:pt x="82727" y="873887"/>
                    </a:lnTo>
                    <a:lnTo>
                      <a:pt x="122631" y="890651"/>
                    </a:lnTo>
                    <a:lnTo>
                      <a:pt x="167043" y="896620"/>
                    </a:lnTo>
                    <a:lnTo>
                      <a:pt x="211442" y="890651"/>
                    </a:lnTo>
                    <a:lnTo>
                      <a:pt x="251345" y="873887"/>
                    </a:lnTo>
                    <a:lnTo>
                      <a:pt x="285153" y="847725"/>
                    </a:lnTo>
                    <a:lnTo>
                      <a:pt x="311277" y="813943"/>
                    </a:lnTo>
                    <a:lnTo>
                      <a:pt x="328117" y="774065"/>
                    </a:lnTo>
                    <a:lnTo>
                      <a:pt x="334086" y="729615"/>
                    </a:lnTo>
                    <a:close/>
                  </a:path>
                  <a:path w="334645" h="1459230" extrusionOk="0">
                    <a:moveTo>
                      <a:pt x="334086" y="167005"/>
                    </a:moveTo>
                    <a:lnTo>
                      <a:pt x="328117" y="122682"/>
                    </a:lnTo>
                    <a:lnTo>
                      <a:pt x="311277" y="82677"/>
                    </a:lnTo>
                    <a:lnTo>
                      <a:pt x="285153" y="48895"/>
                    </a:lnTo>
                    <a:lnTo>
                      <a:pt x="251345" y="22860"/>
                    </a:lnTo>
                    <a:lnTo>
                      <a:pt x="211442" y="5969"/>
                    </a:lnTo>
                    <a:lnTo>
                      <a:pt x="167043" y="0"/>
                    </a:lnTo>
                    <a:lnTo>
                      <a:pt x="122631" y="5969"/>
                    </a:lnTo>
                    <a:lnTo>
                      <a:pt x="82727" y="22860"/>
                    </a:lnTo>
                    <a:lnTo>
                      <a:pt x="48920" y="48895"/>
                    </a:lnTo>
                    <a:lnTo>
                      <a:pt x="22796" y="82677"/>
                    </a:lnTo>
                    <a:lnTo>
                      <a:pt x="5956" y="122682"/>
                    </a:lnTo>
                    <a:lnTo>
                      <a:pt x="0" y="167005"/>
                    </a:lnTo>
                    <a:lnTo>
                      <a:pt x="5956" y="211455"/>
                    </a:lnTo>
                    <a:lnTo>
                      <a:pt x="22796" y="251333"/>
                    </a:lnTo>
                    <a:lnTo>
                      <a:pt x="48920" y="285115"/>
                    </a:lnTo>
                    <a:lnTo>
                      <a:pt x="82727" y="311277"/>
                    </a:lnTo>
                    <a:lnTo>
                      <a:pt x="122631" y="328168"/>
                    </a:lnTo>
                    <a:lnTo>
                      <a:pt x="167043" y="334137"/>
                    </a:lnTo>
                    <a:lnTo>
                      <a:pt x="211442" y="328168"/>
                    </a:lnTo>
                    <a:lnTo>
                      <a:pt x="251345" y="311277"/>
                    </a:lnTo>
                    <a:lnTo>
                      <a:pt x="285153" y="285115"/>
                    </a:lnTo>
                    <a:lnTo>
                      <a:pt x="311277" y="251333"/>
                    </a:lnTo>
                    <a:lnTo>
                      <a:pt x="328117" y="211455"/>
                    </a:lnTo>
                    <a:lnTo>
                      <a:pt x="334086" y="167005"/>
                    </a:lnTo>
                    <a:close/>
                  </a:path>
                </a:pathLst>
              </a:custGeom>
              <a:solidFill>
                <a:srgbClr val="66248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5" name="Google Shape;393;g3b01cc2adf1_2_0">
                <a:extLst>
                  <a:ext uri="{FF2B5EF4-FFF2-40B4-BE49-F238E27FC236}">
                    <a16:creationId xmlns:a16="http://schemas.microsoft.com/office/drawing/2014/main" id="{6852C024-4B67-4DE6-B975-7A316B47FC4E}"/>
                  </a:ext>
                </a:extLst>
              </p:cNvPr>
              <p:cNvSpPr/>
              <p:nvPr/>
            </p:nvSpPr>
            <p:spPr>
              <a:xfrm>
                <a:off x="138022" y="7228936"/>
                <a:ext cx="726440" cy="726440"/>
              </a:xfrm>
              <a:custGeom>
                <a:avLst/>
                <a:gdLst/>
                <a:ahLst/>
                <a:cxnLst/>
                <a:rect l="l" t="t" r="r" b="b"/>
                <a:pathLst>
                  <a:path w="726440" h="726440" extrusionOk="0">
                    <a:moveTo>
                      <a:pt x="363169" y="0"/>
                    </a:moveTo>
                    <a:lnTo>
                      <a:pt x="313893" y="3429"/>
                    </a:lnTo>
                    <a:lnTo>
                      <a:pt x="266623" y="13081"/>
                    </a:lnTo>
                    <a:lnTo>
                      <a:pt x="221805" y="28575"/>
                    </a:lnTo>
                    <a:lnTo>
                      <a:pt x="179870" y="49657"/>
                    </a:lnTo>
                    <a:lnTo>
                      <a:pt x="141249" y="75692"/>
                    </a:lnTo>
                    <a:lnTo>
                      <a:pt x="106362" y="106426"/>
                    </a:lnTo>
                    <a:lnTo>
                      <a:pt x="75666" y="141351"/>
                    </a:lnTo>
                    <a:lnTo>
                      <a:pt x="49580" y="179959"/>
                    </a:lnTo>
                    <a:lnTo>
                      <a:pt x="28536" y="221869"/>
                    </a:lnTo>
                    <a:lnTo>
                      <a:pt x="12966" y="266700"/>
                    </a:lnTo>
                    <a:lnTo>
                      <a:pt x="3314" y="313944"/>
                    </a:lnTo>
                    <a:lnTo>
                      <a:pt x="0" y="363220"/>
                    </a:lnTo>
                    <a:lnTo>
                      <a:pt x="3314" y="412496"/>
                    </a:lnTo>
                    <a:lnTo>
                      <a:pt x="12966" y="459740"/>
                    </a:lnTo>
                    <a:lnTo>
                      <a:pt x="28536" y="504571"/>
                    </a:lnTo>
                    <a:lnTo>
                      <a:pt x="49580" y="546481"/>
                    </a:lnTo>
                    <a:lnTo>
                      <a:pt x="75666" y="585216"/>
                    </a:lnTo>
                    <a:lnTo>
                      <a:pt x="106362" y="620014"/>
                    </a:lnTo>
                    <a:lnTo>
                      <a:pt x="141249" y="650748"/>
                    </a:lnTo>
                    <a:lnTo>
                      <a:pt x="179870" y="676783"/>
                    </a:lnTo>
                    <a:lnTo>
                      <a:pt x="221805" y="697865"/>
                    </a:lnTo>
                    <a:lnTo>
                      <a:pt x="266623" y="713486"/>
                    </a:lnTo>
                    <a:lnTo>
                      <a:pt x="313893" y="723138"/>
                    </a:lnTo>
                    <a:lnTo>
                      <a:pt x="363169" y="726440"/>
                    </a:lnTo>
                    <a:lnTo>
                      <a:pt x="412445" y="723138"/>
                    </a:lnTo>
                    <a:lnTo>
                      <a:pt x="459714" y="713486"/>
                    </a:lnTo>
                    <a:lnTo>
                      <a:pt x="504532" y="697865"/>
                    </a:lnTo>
                    <a:lnTo>
                      <a:pt x="546468" y="676783"/>
                    </a:lnTo>
                    <a:lnTo>
                      <a:pt x="585101" y="650748"/>
                    </a:lnTo>
                    <a:lnTo>
                      <a:pt x="619975" y="620014"/>
                    </a:lnTo>
                    <a:lnTo>
                      <a:pt x="650671" y="585216"/>
                    </a:lnTo>
                    <a:lnTo>
                      <a:pt x="676757" y="546481"/>
                    </a:lnTo>
                    <a:lnTo>
                      <a:pt x="697801" y="504571"/>
                    </a:lnTo>
                    <a:lnTo>
                      <a:pt x="713371" y="459740"/>
                    </a:lnTo>
                    <a:lnTo>
                      <a:pt x="723036" y="412496"/>
                    </a:lnTo>
                    <a:lnTo>
                      <a:pt x="726351" y="363220"/>
                    </a:lnTo>
                    <a:lnTo>
                      <a:pt x="723036" y="313944"/>
                    </a:lnTo>
                    <a:lnTo>
                      <a:pt x="713371" y="266700"/>
                    </a:lnTo>
                    <a:lnTo>
                      <a:pt x="697801" y="221869"/>
                    </a:lnTo>
                    <a:lnTo>
                      <a:pt x="676757" y="179959"/>
                    </a:lnTo>
                    <a:lnTo>
                      <a:pt x="650671" y="141351"/>
                    </a:lnTo>
                    <a:lnTo>
                      <a:pt x="619975" y="106426"/>
                    </a:lnTo>
                    <a:lnTo>
                      <a:pt x="585101" y="75692"/>
                    </a:lnTo>
                    <a:lnTo>
                      <a:pt x="546468" y="49657"/>
                    </a:lnTo>
                    <a:lnTo>
                      <a:pt x="504532" y="28575"/>
                    </a:lnTo>
                    <a:lnTo>
                      <a:pt x="459714" y="13081"/>
                    </a:lnTo>
                    <a:lnTo>
                      <a:pt x="412445" y="3429"/>
                    </a:lnTo>
                    <a:lnTo>
                      <a:pt x="363169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6" name="Google Shape;394;g3b01cc2adf1_2_0">
                <a:extLst>
                  <a:ext uri="{FF2B5EF4-FFF2-40B4-BE49-F238E27FC236}">
                    <a16:creationId xmlns:a16="http://schemas.microsoft.com/office/drawing/2014/main" id="{20D94CC3-7A4C-4CC9-A09F-9F57F58B1664}"/>
                  </a:ext>
                </a:extLst>
              </p:cNvPr>
              <p:cNvSpPr/>
              <p:nvPr/>
            </p:nvSpPr>
            <p:spPr>
              <a:xfrm>
                <a:off x="207034" y="7297947"/>
                <a:ext cx="593725" cy="593725"/>
              </a:xfrm>
              <a:custGeom>
                <a:avLst/>
                <a:gdLst/>
                <a:ahLst/>
                <a:cxnLst/>
                <a:rect l="l" t="t" r="r" b="b"/>
                <a:pathLst>
                  <a:path w="593725" h="593725" extrusionOk="0">
                    <a:moveTo>
                      <a:pt x="296760" y="0"/>
                    </a:moveTo>
                    <a:lnTo>
                      <a:pt x="248627" y="3937"/>
                    </a:lnTo>
                    <a:lnTo>
                      <a:pt x="202958" y="15113"/>
                    </a:lnTo>
                    <a:lnTo>
                      <a:pt x="160375" y="33147"/>
                    </a:lnTo>
                    <a:lnTo>
                      <a:pt x="121500" y="57277"/>
                    </a:lnTo>
                    <a:lnTo>
                      <a:pt x="86918" y="86995"/>
                    </a:lnTo>
                    <a:lnTo>
                      <a:pt x="57251" y="121539"/>
                    </a:lnTo>
                    <a:lnTo>
                      <a:pt x="33121" y="160401"/>
                    </a:lnTo>
                    <a:lnTo>
                      <a:pt x="15125" y="202946"/>
                    </a:lnTo>
                    <a:lnTo>
                      <a:pt x="3873" y="248666"/>
                    </a:lnTo>
                    <a:lnTo>
                      <a:pt x="0" y="296799"/>
                    </a:lnTo>
                    <a:lnTo>
                      <a:pt x="3873" y="344932"/>
                    </a:lnTo>
                    <a:lnTo>
                      <a:pt x="15125" y="390652"/>
                    </a:lnTo>
                    <a:lnTo>
                      <a:pt x="33121" y="433197"/>
                    </a:lnTo>
                    <a:lnTo>
                      <a:pt x="57251" y="472059"/>
                    </a:lnTo>
                    <a:lnTo>
                      <a:pt x="86918" y="506603"/>
                    </a:lnTo>
                    <a:lnTo>
                      <a:pt x="121500" y="536321"/>
                    </a:lnTo>
                    <a:lnTo>
                      <a:pt x="160375" y="560451"/>
                    </a:lnTo>
                    <a:lnTo>
                      <a:pt x="202958" y="578485"/>
                    </a:lnTo>
                    <a:lnTo>
                      <a:pt x="248627" y="589661"/>
                    </a:lnTo>
                    <a:lnTo>
                      <a:pt x="296760" y="593598"/>
                    </a:lnTo>
                    <a:lnTo>
                      <a:pt x="344893" y="589661"/>
                    </a:lnTo>
                    <a:lnTo>
                      <a:pt x="390563" y="578485"/>
                    </a:lnTo>
                    <a:lnTo>
                      <a:pt x="433146" y="560451"/>
                    </a:lnTo>
                    <a:lnTo>
                      <a:pt x="472033" y="536321"/>
                    </a:lnTo>
                    <a:lnTo>
                      <a:pt x="506603" y="506603"/>
                    </a:lnTo>
                    <a:lnTo>
                      <a:pt x="536270" y="472059"/>
                    </a:lnTo>
                    <a:lnTo>
                      <a:pt x="560400" y="433197"/>
                    </a:lnTo>
                    <a:lnTo>
                      <a:pt x="578396" y="390652"/>
                    </a:lnTo>
                    <a:lnTo>
                      <a:pt x="589648" y="344932"/>
                    </a:lnTo>
                    <a:lnTo>
                      <a:pt x="593534" y="296799"/>
                    </a:lnTo>
                    <a:lnTo>
                      <a:pt x="589648" y="248666"/>
                    </a:lnTo>
                    <a:lnTo>
                      <a:pt x="578396" y="202946"/>
                    </a:lnTo>
                    <a:lnTo>
                      <a:pt x="560400" y="160401"/>
                    </a:lnTo>
                    <a:lnTo>
                      <a:pt x="536270" y="121539"/>
                    </a:lnTo>
                    <a:lnTo>
                      <a:pt x="506603" y="86995"/>
                    </a:lnTo>
                    <a:lnTo>
                      <a:pt x="472033" y="57277"/>
                    </a:lnTo>
                    <a:lnTo>
                      <a:pt x="433146" y="33147"/>
                    </a:lnTo>
                    <a:lnTo>
                      <a:pt x="390563" y="15113"/>
                    </a:lnTo>
                    <a:lnTo>
                      <a:pt x="344893" y="3937"/>
                    </a:lnTo>
                    <a:lnTo>
                      <a:pt x="296760" y="0"/>
                    </a:lnTo>
                    <a:close/>
                  </a:path>
                </a:pathLst>
              </a:custGeom>
              <a:solidFill>
                <a:srgbClr val="F5BC0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7" name="Google Shape;395;g3b01cc2adf1_2_0">
                <a:extLst>
                  <a:ext uri="{FF2B5EF4-FFF2-40B4-BE49-F238E27FC236}">
                    <a16:creationId xmlns:a16="http://schemas.microsoft.com/office/drawing/2014/main" id="{C0AA671F-14E3-4293-8476-16673AAE2138}"/>
                  </a:ext>
                </a:extLst>
              </p:cNvPr>
              <p:cNvSpPr/>
              <p:nvPr/>
            </p:nvSpPr>
            <p:spPr>
              <a:xfrm>
                <a:off x="0" y="690113"/>
                <a:ext cx="756285" cy="86423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864235" extrusionOk="0">
                    <a:moveTo>
                      <a:pt x="0" y="0"/>
                    </a:moveTo>
                    <a:lnTo>
                      <a:pt x="0" y="863980"/>
                    </a:lnTo>
                    <a:lnTo>
                      <a:pt x="755980" y="4319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pic>
            <p:nvPicPr>
              <p:cNvPr id="18" name="Google Shape;396;g3b01cc2adf1_2_0">
                <a:extLst>
                  <a:ext uri="{FF2B5EF4-FFF2-40B4-BE49-F238E27FC236}">
                    <a16:creationId xmlns:a16="http://schemas.microsoft.com/office/drawing/2014/main" id="{519E69ED-9BCF-453E-AC4A-7D655A1FED0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17585" y="0"/>
                <a:ext cx="981075" cy="106959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" name="Google Shape;397;g3b01cc2adf1_2_0">
                <a:extLst>
                  <a:ext uri="{FF2B5EF4-FFF2-40B4-BE49-F238E27FC236}">
                    <a16:creationId xmlns:a16="http://schemas.microsoft.com/office/drawing/2014/main" id="{C33C45B1-1248-4683-9A75-EBDD5E331C93}"/>
                  </a:ext>
                </a:extLst>
              </p:cNvPr>
              <p:cNvSpPr/>
              <p:nvPr/>
            </p:nvSpPr>
            <p:spPr>
              <a:xfrm>
                <a:off x="448573" y="9299276"/>
                <a:ext cx="304800" cy="1391285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1391285" extrusionOk="0">
                    <a:moveTo>
                      <a:pt x="304800" y="0"/>
                    </a:moveTo>
                    <a:lnTo>
                      <a:pt x="0" y="0"/>
                    </a:lnTo>
                    <a:lnTo>
                      <a:pt x="0" y="1391284"/>
                    </a:lnTo>
                    <a:lnTo>
                      <a:pt x="304800" y="1391284"/>
                    </a:lnTo>
                    <a:lnTo>
                      <a:pt x="304800" y="0"/>
                    </a:lnTo>
                    <a:close/>
                  </a:path>
                </a:pathLst>
              </a:custGeom>
              <a:solidFill>
                <a:srgbClr val="1FA03A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0" name="Google Shape;398;g3b01cc2adf1_2_0">
                <a:extLst>
                  <a:ext uri="{FF2B5EF4-FFF2-40B4-BE49-F238E27FC236}">
                    <a16:creationId xmlns:a16="http://schemas.microsoft.com/office/drawing/2014/main" id="{F9C3F854-82A8-4676-BE17-1FB375CE50D6}"/>
                  </a:ext>
                </a:extLst>
              </p:cNvPr>
              <p:cNvSpPr/>
              <p:nvPr/>
            </p:nvSpPr>
            <p:spPr>
              <a:xfrm>
                <a:off x="241539" y="2156604"/>
                <a:ext cx="456565" cy="2157095"/>
              </a:xfrm>
              <a:custGeom>
                <a:avLst/>
                <a:gdLst/>
                <a:ahLst/>
                <a:cxnLst/>
                <a:rect l="l" t="t" r="r" b="b"/>
                <a:pathLst>
                  <a:path w="456565" h="2157095" extrusionOk="0">
                    <a:moveTo>
                      <a:pt x="455968" y="0"/>
                    </a:moveTo>
                    <a:lnTo>
                      <a:pt x="0" y="0"/>
                    </a:lnTo>
                    <a:lnTo>
                      <a:pt x="0" y="2156968"/>
                    </a:lnTo>
                    <a:lnTo>
                      <a:pt x="455968" y="2156968"/>
                    </a:lnTo>
                    <a:lnTo>
                      <a:pt x="455968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</p:grp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EB316DB9-67CA-47B8-9C83-5BBF5C363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856" y="1602454"/>
            <a:ext cx="3611315" cy="1114512"/>
          </a:xfrm>
          <a:prstGeom prst="rect">
            <a:avLst/>
          </a:prstGeom>
        </p:spPr>
      </p:pic>
      <p:sp>
        <p:nvSpPr>
          <p:cNvPr id="33" name="Google Shape;71;p9"/>
          <p:cNvSpPr txBox="1"/>
          <p:nvPr/>
        </p:nvSpPr>
        <p:spPr>
          <a:xfrm>
            <a:off x="2748781" y="3580517"/>
            <a:ext cx="3826190" cy="143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ANDRÉ LUIZ CAMILO BRAGA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6FC0"/>
                </a:solidFill>
                <a:latin typeface="Calibri"/>
                <a:cs typeface="Calibri"/>
                <a:sym typeface="Calibri"/>
              </a:rPr>
              <a:t>Gerente do Núcleo de Tecnologia-NTE/SEED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417796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orma&#10;&#10;Descrição gerada automaticamente">
            <a:extLst>
              <a:ext uri="{FF2B5EF4-FFF2-40B4-BE49-F238E27FC236}">
                <a16:creationId xmlns:a16="http://schemas.microsoft.com/office/drawing/2014/main" id="{68B3FDA0-1F30-4F76-911F-9BD94F407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143" y="261435"/>
            <a:ext cx="3333339" cy="772359"/>
          </a:xfrm>
          <a:prstGeom prst="rect">
            <a:avLst/>
          </a:prstGeom>
        </p:spPr>
      </p:pic>
      <p:grpSp>
        <p:nvGrpSpPr>
          <p:cNvPr id="5" name="Google Shape;372;g3b01cc2adf1_2_0">
            <a:extLst>
              <a:ext uri="{FF2B5EF4-FFF2-40B4-BE49-F238E27FC236}">
                <a16:creationId xmlns:a16="http://schemas.microsoft.com/office/drawing/2014/main" id="{4C0C054B-FAA6-4429-99FA-F6A0C151E4AE}"/>
              </a:ext>
            </a:extLst>
          </p:cNvPr>
          <p:cNvGrpSpPr/>
          <p:nvPr/>
        </p:nvGrpSpPr>
        <p:grpSpPr>
          <a:xfrm>
            <a:off x="8824632" y="0"/>
            <a:ext cx="359709" cy="5143500"/>
            <a:chOff x="8880491" y="-131955"/>
            <a:chExt cx="408385" cy="5275720"/>
          </a:xfrm>
        </p:grpSpPr>
        <p:grpSp>
          <p:nvGrpSpPr>
            <p:cNvPr id="6" name="Google Shape;373;g3b01cc2adf1_2_0">
              <a:extLst>
                <a:ext uri="{FF2B5EF4-FFF2-40B4-BE49-F238E27FC236}">
                  <a16:creationId xmlns:a16="http://schemas.microsoft.com/office/drawing/2014/main" id="{ADAA9607-792A-4F31-A7A2-EA9E895CD285}"/>
                </a:ext>
              </a:extLst>
            </p:cNvPr>
            <p:cNvGrpSpPr/>
            <p:nvPr/>
          </p:nvGrpSpPr>
          <p:grpSpPr>
            <a:xfrm>
              <a:off x="8880491" y="2483223"/>
              <a:ext cx="408385" cy="2660542"/>
              <a:chOff x="0" y="0"/>
              <a:chExt cx="1498660" cy="10697785"/>
            </a:xfrm>
          </p:grpSpPr>
          <p:sp>
            <p:nvSpPr>
              <p:cNvPr id="21" name="Google Shape;374;g3b01cc2adf1_2_0">
                <a:extLst>
                  <a:ext uri="{FF2B5EF4-FFF2-40B4-BE49-F238E27FC236}">
                    <a16:creationId xmlns:a16="http://schemas.microsoft.com/office/drawing/2014/main" id="{E8634896-2997-4D3B-A91B-6F054CFC52D9}"/>
                  </a:ext>
                </a:extLst>
              </p:cNvPr>
              <p:cNvSpPr/>
              <p:nvPr/>
            </p:nvSpPr>
            <p:spPr>
              <a:xfrm>
                <a:off x="0" y="0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1FA03A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2" name="Google Shape;375;g3b01cc2adf1_2_0">
                <a:extLst>
                  <a:ext uri="{FF2B5EF4-FFF2-40B4-BE49-F238E27FC236}">
                    <a16:creationId xmlns:a16="http://schemas.microsoft.com/office/drawing/2014/main" id="{AFFA2966-192F-4AA1-BA53-647552008571}"/>
                  </a:ext>
                </a:extLst>
              </p:cNvPr>
              <p:cNvSpPr/>
              <p:nvPr/>
            </p:nvSpPr>
            <p:spPr>
              <a:xfrm>
                <a:off x="0" y="2156604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243408" y="0"/>
                    </a:moveTo>
                    <a:lnTo>
                      <a:pt x="0" y="0"/>
                    </a:lnTo>
                    <a:lnTo>
                      <a:pt x="0" y="2156333"/>
                    </a:lnTo>
                    <a:lnTo>
                      <a:pt x="243408" y="2156333"/>
                    </a:lnTo>
                    <a:lnTo>
                      <a:pt x="243408" y="0"/>
                    </a:lnTo>
                    <a:close/>
                  </a:path>
                  <a:path w="1016000" h="2156460" extrusionOk="0">
                    <a:moveTo>
                      <a:pt x="1015822" y="0"/>
                    </a:moveTo>
                    <a:lnTo>
                      <a:pt x="699376" y="0"/>
                    </a:lnTo>
                    <a:lnTo>
                      <a:pt x="699376" y="2156333"/>
                    </a:lnTo>
                    <a:lnTo>
                      <a:pt x="1015822" y="2156333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00C5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3" name="Google Shape;376;g3b01cc2adf1_2_0">
                <a:extLst>
                  <a:ext uri="{FF2B5EF4-FFF2-40B4-BE49-F238E27FC236}">
                    <a16:creationId xmlns:a16="http://schemas.microsoft.com/office/drawing/2014/main" id="{FD954FD2-7098-4EC9-AF5F-D0A15FEAC032}"/>
                  </a:ext>
                </a:extLst>
              </p:cNvPr>
              <p:cNvSpPr/>
              <p:nvPr/>
            </p:nvSpPr>
            <p:spPr>
              <a:xfrm>
                <a:off x="0" y="4313208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F5BC0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4" name="Google Shape;377;g3b01cc2adf1_2_0">
                <a:extLst>
                  <a:ext uri="{FF2B5EF4-FFF2-40B4-BE49-F238E27FC236}">
                    <a16:creationId xmlns:a16="http://schemas.microsoft.com/office/drawing/2014/main" id="{990FF581-568B-46C1-A062-66E6E6A997A2}"/>
                  </a:ext>
                </a:extLst>
              </p:cNvPr>
              <p:cNvSpPr/>
              <p:nvPr/>
            </p:nvSpPr>
            <p:spPr>
              <a:xfrm>
                <a:off x="0" y="6469812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5" name="Google Shape;378;g3b01cc2adf1_2_0">
                <a:extLst>
                  <a:ext uri="{FF2B5EF4-FFF2-40B4-BE49-F238E27FC236}">
                    <a16:creationId xmlns:a16="http://schemas.microsoft.com/office/drawing/2014/main" id="{DBA17B1E-CC7D-481B-81F2-AC8E27F35703}"/>
                  </a:ext>
                </a:extLst>
              </p:cNvPr>
              <p:cNvSpPr/>
              <p:nvPr/>
            </p:nvSpPr>
            <p:spPr>
              <a:xfrm>
                <a:off x="0" y="8626415"/>
                <a:ext cx="1016000" cy="207137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07137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071243"/>
                    </a:lnTo>
                    <a:lnTo>
                      <a:pt x="1015822" y="2071243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6" name="Google Shape;379;g3b01cc2adf1_2_0">
                <a:extLst>
                  <a:ext uri="{FF2B5EF4-FFF2-40B4-BE49-F238E27FC236}">
                    <a16:creationId xmlns:a16="http://schemas.microsoft.com/office/drawing/2014/main" id="{C142DAE6-ED7C-469E-95BF-53E6B22E0758}"/>
                  </a:ext>
                </a:extLst>
              </p:cNvPr>
              <p:cNvSpPr/>
              <p:nvPr/>
            </p:nvSpPr>
            <p:spPr>
              <a:xfrm>
                <a:off x="293298" y="4710023"/>
                <a:ext cx="334645" cy="1459230"/>
              </a:xfrm>
              <a:custGeom>
                <a:avLst/>
                <a:gdLst/>
                <a:ahLst/>
                <a:cxnLst/>
                <a:rect l="l" t="t" r="r" b="b"/>
                <a:pathLst>
                  <a:path w="334645" h="1459230" extrusionOk="0">
                    <a:moveTo>
                      <a:pt x="334086" y="1292225"/>
                    </a:moveTo>
                    <a:lnTo>
                      <a:pt x="328117" y="1247775"/>
                    </a:lnTo>
                    <a:lnTo>
                      <a:pt x="311277" y="1207897"/>
                    </a:lnTo>
                    <a:lnTo>
                      <a:pt x="285153" y="1174115"/>
                    </a:lnTo>
                    <a:lnTo>
                      <a:pt x="251345" y="1147953"/>
                    </a:lnTo>
                    <a:lnTo>
                      <a:pt x="211442" y="1131189"/>
                    </a:lnTo>
                    <a:lnTo>
                      <a:pt x="167043" y="1125220"/>
                    </a:lnTo>
                    <a:lnTo>
                      <a:pt x="122631" y="1131189"/>
                    </a:lnTo>
                    <a:lnTo>
                      <a:pt x="82727" y="1147953"/>
                    </a:lnTo>
                    <a:lnTo>
                      <a:pt x="48920" y="1174115"/>
                    </a:lnTo>
                    <a:lnTo>
                      <a:pt x="22796" y="1207897"/>
                    </a:lnTo>
                    <a:lnTo>
                      <a:pt x="5956" y="1247775"/>
                    </a:lnTo>
                    <a:lnTo>
                      <a:pt x="0" y="1292225"/>
                    </a:lnTo>
                    <a:lnTo>
                      <a:pt x="5956" y="1336675"/>
                    </a:lnTo>
                    <a:lnTo>
                      <a:pt x="22796" y="1376553"/>
                    </a:lnTo>
                    <a:lnTo>
                      <a:pt x="48920" y="1410335"/>
                    </a:lnTo>
                    <a:lnTo>
                      <a:pt x="82727" y="1436497"/>
                    </a:lnTo>
                    <a:lnTo>
                      <a:pt x="122631" y="1453261"/>
                    </a:lnTo>
                    <a:lnTo>
                      <a:pt x="167043" y="1459230"/>
                    </a:lnTo>
                    <a:lnTo>
                      <a:pt x="211442" y="1453261"/>
                    </a:lnTo>
                    <a:lnTo>
                      <a:pt x="251345" y="1436497"/>
                    </a:lnTo>
                    <a:lnTo>
                      <a:pt x="285153" y="1410335"/>
                    </a:lnTo>
                    <a:lnTo>
                      <a:pt x="311277" y="1376553"/>
                    </a:lnTo>
                    <a:lnTo>
                      <a:pt x="328117" y="1336675"/>
                    </a:lnTo>
                    <a:lnTo>
                      <a:pt x="334086" y="1292225"/>
                    </a:lnTo>
                    <a:close/>
                  </a:path>
                  <a:path w="334645" h="1459230" extrusionOk="0">
                    <a:moveTo>
                      <a:pt x="334086" y="729615"/>
                    </a:moveTo>
                    <a:lnTo>
                      <a:pt x="328117" y="685165"/>
                    </a:lnTo>
                    <a:lnTo>
                      <a:pt x="311277" y="645287"/>
                    </a:lnTo>
                    <a:lnTo>
                      <a:pt x="285153" y="611505"/>
                    </a:lnTo>
                    <a:lnTo>
                      <a:pt x="251345" y="585343"/>
                    </a:lnTo>
                    <a:lnTo>
                      <a:pt x="211442" y="568579"/>
                    </a:lnTo>
                    <a:lnTo>
                      <a:pt x="167043" y="562610"/>
                    </a:lnTo>
                    <a:lnTo>
                      <a:pt x="122631" y="568579"/>
                    </a:lnTo>
                    <a:lnTo>
                      <a:pt x="82727" y="585343"/>
                    </a:lnTo>
                    <a:lnTo>
                      <a:pt x="48920" y="611505"/>
                    </a:lnTo>
                    <a:lnTo>
                      <a:pt x="22796" y="645287"/>
                    </a:lnTo>
                    <a:lnTo>
                      <a:pt x="5956" y="685165"/>
                    </a:lnTo>
                    <a:lnTo>
                      <a:pt x="0" y="729615"/>
                    </a:lnTo>
                    <a:lnTo>
                      <a:pt x="5956" y="774065"/>
                    </a:lnTo>
                    <a:lnTo>
                      <a:pt x="22796" y="813943"/>
                    </a:lnTo>
                    <a:lnTo>
                      <a:pt x="48920" y="847725"/>
                    </a:lnTo>
                    <a:lnTo>
                      <a:pt x="82727" y="873887"/>
                    </a:lnTo>
                    <a:lnTo>
                      <a:pt x="122631" y="890651"/>
                    </a:lnTo>
                    <a:lnTo>
                      <a:pt x="167043" y="896620"/>
                    </a:lnTo>
                    <a:lnTo>
                      <a:pt x="211442" y="890651"/>
                    </a:lnTo>
                    <a:lnTo>
                      <a:pt x="251345" y="873887"/>
                    </a:lnTo>
                    <a:lnTo>
                      <a:pt x="285153" y="847725"/>
                    </a:lnTo>
                    <a:lnTo>
                      <a:pt x="311277" y="813943"/>
                    </a:lnTo>
                    <a:lnTo>
                      <a:pt x="328117" y="774065"/>
                    </a:lnTo>
                    <a:lnTo>
                      <a:pt x="334086" y="729615"/>
                    </a:lnTo>
                    <a:close/>
                  </a:path>
                  <a:path w="334645" h="1459230" extrusionOk="0">
                    <a:moveTo>
                      <a:pt x="334086" y="167005"/>
                    </a:moveTo>
                    <a:lnTo>
                      <a:pt x="328117" y="122682"/>
                    </a:lnTo>
                    <a:lnTo>
                      <a:pt x="311277" y="82677"/>
                    </a:lnTo>
                    <a:lnTo>
                      <a:pt x="285153" y="48895"/>
                    </a:lnTo>
                    <a:lnTo>
                      <a:pt x="251345" y="22860"/>
                    </a:lnTo>
                    <a:lnTo>
                      <a:pt x="211442" y="5969"/>
                    </a:lnTo>
                    <a:lnTo>
                      <a:pt x="167043" y="0"/>
                    </a:lnTo>
                    <a:lnTo>
                      <a:pt x="122631" y="5969"/>
                    </a:lnTo>
                    <a:lnTo>
                      <a:pt x="82727" y="22860"/>
                    </a:lnTo>
                    <a:lnTo>
                      <a:pt x="48920" y="48895"/>
                    </a:lnTo>
                    <a:lnTo>
                      <a:pt x="22796" y="82677"/>
                    </a:lnTo>
                    <a:lnTo>
                      <a:pt x="5956" y="122682"/>
                    </a:lnTo>
                    <a:lnTo>
                      <a:pt x="0" y="167005"/>
                    </a:lnTo>
                    <a:lnTo>
                      <a:pt x="5956" y="211455"/>
                    </a:lnTo>
                    <a:lnTo>
                      <a:pt x="22796" y="251333"/>
                    </a:lnTo>
                    <a:lnTo>
                      <a:pt x="48920" y="285115"/>
                    </a:lnTo>
                    <a:lnTo>
                      <a:pt x="82727" y="311277"/>
                    </a:lnTo>
                    <a:lnTo>
                      <a:pt x="122631" y="328168"/>
                    </a:lnTo>
                    <a:lnTo>
                      <a:pt x="167043" y="334137"/>
                    </a:lnTo>
                    <a:lnTo>
                      <a:pt x="211442" y="328168"/>
                    </a:lnTo>
                    <a:lnTo>
                      <a:pt x="251345" y="311277"/>
                    </a:lnTo>
                    <a:lnTo>
                      <a:pt x="285153" y="285115"/>
                    </a:lnTo>
                    <a:lnTo>
                      <a:pt x="311277" y="251333"/>
                    </a:lnTo>
                    <a:lnTo>
                      <a:pt x="328117" y="211455"/>
                    </a:lnTo>
                    <a:lnTo>
                      <a:pt x="334086" y="167005"/>
                    </a:lnTo>
                    <a:close/>
                  </a:path>
                </a:pathLst>
              </a:custGeom>
              <a:solidFill>
                <a:srgbClr val="66248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7" name="Google Shape;380;g3b01cc2adf1_2_0">
                <a:extLst>
                  <a:ext uri="{FF2B5EF4-FFF2-40B4-BE49-F238E27FC236}">
                    <a16:creationId xmlns:a16="http://schemas.microsoft.com/office/drawing/2014/main" id="{4C3F053D-B370-4EAB-B99A-7250BBDD2335}"/>
                  </a:ext>
                </a:extLst>
              </p:cNvPr>
              <p:cNvSpPr/>
              <p:nvPr/>
            </p:nvSpPr>
            <p:spPr>
              <a:xfrm>
                <a:off x="138022" y="7228936"/>
                <a:ext cx="726440" cy="726440"/>
              </a:xfrm>
              <a:custGeom>
                <a:avLst/>
                <a:gdLst/>
                <a:ahLst/>
                <a:cxnLst/>
                <a:rect l="l" t="t" r="r" b="b"/>
                <a:pathLst>
                  <a:path w="726440" h="726440" extrusionOk="0">
                    <a:moveTo>
                      <a:pt x="363169" y="0"/>
                    </a:moveTo>
                    <a:lnTo>
                      <a:pt x="313893" y="3429"/>
                    </a:lnTo>
                    <a:lnTo>
                      <a:pt x="266623" y="13081"/>
                    </a:lnTo>
                    <a:lnTo>
                      <a:pt x="221805" y="28575"/>
                    </a:lnTo>
                    <a:lnTo>
                      <a:pt x="179870" y="49657"/>
                    </a:lnTo>
                    <a:lnTo>
                      <a:pt x="141249" y="75692"/>
                    </a:lnTo>
                    <a:lnTo>
                      <a:pt x="106362" y="106426"/>
                    </a:lnTo>
                    <a:lnTo>
                      <a:pt x="75666" y="141351"/>
                    </a:lnTo>
                    <a:lnTo>
                      <a:pt x="49580" y="179959"/>
                    </a:lnTo>
                    <a:lnTo>
                      <a:pt x="28536" y="221869"/>
                    </a:lnTo>
                    <a:lnTo>
                      <a:pt x="12966" y="266700"/>
                    </a:lnTo>
                    <a:lnTo>
                      <a:pt x="3314" y="313944"/>
                    </a:lnTo>
                    <a:lnTo>
                      <a:pt x="0" y="363220"/>
                    </a:lnTo>
                    <a:lnTo>
                      <a:pt x="3314" y="412496"/>
                    </a:lnTo>
                    <a:lnTo>
                      <a:pt x="12966" y="459740"/>
                    </a:lnTo>
                    <a:lnTo>
                      <a:pt x="28536" y="504571"/>
                    </a:lnTo>
                    <a:lnTo>
                      <a:pt x="49580" y="546481"/>
                    </a:lnTo>
                    <a:lnTo>
                      <a:pt x="75666" y="585216"/>
                    </a:lnTo>
                    <a:lnTo>
                      <a:pt x="106362" y="620014"/>
                    </a:lnTo>
                    <a:lnTo>
                      <a:pt x="141249" y="650748"/>
                    </a:lnTo>
                    <a:lnTo>
                      <a:pt x="179870" y="676783"/>
                    </a:lnTo>
                    <a:lnTo>
                      <a:pt x="221805" y="697865"/>
                    </a:lnTo>
                    <a:lnTo>
                      <a:pt x="266623" y="713486"/>
                    </a:lnTo>
                    <a:lnTo>
                      <a:pt x="313893" y="723138"/>
                    </a:lnTo>
                    <a:lnTo>
                      <a:pt x="363169" y="726440"/>
                    </a:lnTo>
                    <a:lnTo>
                      <a:pt x="412445" y="723138"/>
                    </a:lnTo>
                    <a:lnTo>
                      <a:pt x="459714" y="713486"/>
                    </a:lnTo>
                    <a:lnTo>
                      <a:pt x="504532" y="697865"/>
                    </a:lnTo>
                    <a:lnTo>
                      <a:pt x="546468" y="676783"/>
                    </a:lnTo>
                    <a:lnTo>
                      <a:pt x="585101" y="650748"/>
                    </a:lnTo>
                    <a:lnTo>
                      <a:pt x="619975" y="620014"/>
                    </a:lnTo>
                    <a:lnTo>
                      <a:pt x="650671" y="585216"/>
                    </a:lnTo>
                    <a:lnTo>
                      <a:pt x="676757" y="546481"/>
                    </a:lnTo>
                    <a:lnTo>
                      <a:pt x="697801" y="504571"/>
                    </a:lnTo>
                    <a:lnTo>
                      <a:pt x="713371" y="459740"/>
                    </a:lnTo>
                    <a:lnTo>
                      <a:pt x="723036" y="412496"/>
                    </a:lnTo>
                    <a:lnTo>
                      <a:pt x="726351" y="363220"/>
                    </a:lnTo>
                    <a:lnTo>
                      <a:pt x="723036" y="313944"/>
                    </a:lnTo>
                    <a:lnTo>
                      <a:pt x="713371" y="266700"/>
                    </a:lnTo>
                    <a:lnTo>
                      <a:pt x="697801" y="221869"/>
                    </a:lnTo>
                    <a:lnTo>
                      <a:pt x="676757" y="179959"/>
                    </a:lnTo>
                    <a:lnTo>
                      <a:pt x="650671" y="141351"/>
                    </a:lnTo>
                    <a:lnTo>
                      <a:pt x="619975" y="106426"/>
                    </a:lnTo>
                    <a:lnTo>
                      <a:pt x="585101" y="75692"/>
                    </a:lnTo>
                    <a:lnTo>
                      <a:pt x="546468" y="49657"/>
                    </a:lnTo>
                    <a:lnTo>
                      <a:pt x="504532" y="28575"/>
                    </a:lnTo>
                    <a:lnTo>
                      <a:pt x="459714" y="13081"/>
                    </a:lnTo>
                    <a:lnTo>
                      <a:pt x="412445" y="3429"/>
                    </a:lnTo>
                    <a:lnTo>
                      <a:pt x="363169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8" name="Google Shape;381;g3b01cc2adf1_2_0">
                <a:extLst>
                  <a:ext uri="{FF2B5EF4-FFF2-40B4-BE49-F238E27FC236}">
                    <a16:creationId xmlns:a16="http://schemas.microsoft.com/office/drawing/2014/main" id="{E4D6EFF3-D1A3-4099-B368-41F630395DAE}"/>
                  </a:ext>
                </a:extLst>
              </p:cNvPr>
              <p:cNvSpPr/>
              <p:nvPr/>
            </p:nvSpPr>
            <p:spPr>
              <a:xfrm>
                <a:off x="207034" y="7297947"/>
                <a:ext cx="593725" cy="593725"/>
              </a:xfrm>
              <a:custGeom>
                <a:avLst/>
                <a:gdLst/>
                <a:ahLst/>
                <a:cxnLst/>
                <a:rect l="l" t="t" r="r" b="b"/>
                <a:pathLst>
                  <a:path w="593725" h="593725" extrusionOk="0">
                    <a:moveTo>
                      <a:pt x="296760" y="0"/>
                    </a:moveTo>
                    <a:lnTo>
                      <a:pt x="248627" y="3937"/>
                    </a:lnTo>
                    <a:lnTo>
                      <a:pt x="202958" y="15113"/>
                    </a:lnTo>
                    <a:lnTo>
                      <a:pt x="160375" y="33147"/>
                    </a:lnTo>
                    <a:lnTo>
                      <a:pt x="121500" y="57277"/>
                    </a:lnTo>
                    <a:lnTo>
                      <a:pt x="86918" y="86995"/>
                    </a:lnTo>
                    <a:lnTo>
                      <a:pt x="57251" y="121539"/>
                    </a:lnTo>
                    <a:lnTo>
                      <a:pt x="33121" y="160401"/>
                    </a:lnTo>
                    <a:lnTo>
                      <a:pt x="15125" y="202946"/>
                    </a:lnTo>
                    <a:lnTo>
                      <a:pt x="3873" y="248666"/>
                    </a:lnTo>
                    <a:lnTo>
                      <a:pt x="0" y="296799"/>
                    </a:lnTo>
                    <a:lnTo>
                      <a:pt x="3873" y="344932"/>
                    </a:lnTo>
                    <a:lnTo>
                      <a:pt x="15125" y="390652"/>
                    </a:lnTo>
                    <a:lnTo>
                      <a:pt x="33121" y="433197"/>
                    </a:lnTo>
                    <a:lnTo>
                      <a:pt x="57251" y="472059"/>
                    </a:lnTo>
                    <a:lnTo>
                      <a:pt x="86918" y="506603"/>
                    </a:lnTo>
                    <a:lnTo>
                      <a:pt x="121500" y="536321"/>
                    </a:lnTo>
                    <a:lnTo>
                      <a:pt x="160375" y="560451"/>
                    </a:lnTo>
                    <a:lnTo>
                      <a:pt x="202958" y="578485"/>
                    </a:lnTo>
                    <a:lnTo>
                      <a:pt x="248627" y="589661"/>
                    </a:lnTo>
                    <a:lnTo>
                      <a:pt x="296760" y="593598"/>
                    </a:lnTo>
                    <a:lnTo>
                      <a:pt x="344893" y="589661"/>
                    </a:lnTo>
                    <a:lnTo>
                      <a:pt x="390563" y="578485"/>
                    </a:lnTo>
                    <a:lnTo>
                      <a:pt x="433146" y="560451"/>
                    </a:lnTo>
                    <a:lnTo>
                      <a:pt x="472033" y="536321"/>
                    </a:lnTo>
                    <a:lnTo>
                      <a:pt x="506603" y="506603"/>
                    </a:lnTo>
                    <a:lnTo>
                      <a:pt x="536270" y="472059"/>
                    </a:lnTo>
                    <a:lnTo>
                      <a:pt x="560400" y="433197"/>
                    </a:lnTo>
                    <a:lnTo>
                      <a:pt x="578396" y="390652"/>
                    </a:lnTo>
                    <a:lnTo>
                      <a:pt x="589648" y="344932"/>
                    </a:lnTo>
                    <a:lnTo>
                      <a:pt x="593534" y="296799"/>
                    </a:lnTo>
                    <a:lnTo>
                      <a:pt x="589648" y="248666"/>
                    </a:lnTo>
                    <a:lnTo>
                      <a:pt x="578396" y="202946"/>
                    </a:lnTo>
                    <a:lnTo>
                      <a:pt x="560400" y="160401"/>
                    </a:lnTo>
                    <a:lnTo>
                      <a:pt x="536270" y="121539"/>
                    </a:lnTo>
                    <a:lnTo>
                      <a:pt x="506603" y="86995"/>
                    </a:lnTo>
                    <a:lnTo>
                      <a:pt x="472033" y="57277"/>
                    </a:lnTo>
                    <a:lnTo>
                      <a:pt x="433146" y="33147"/>
                    </a:lnTo>
                    <a:lnTo>
                      <a:pt x="390563" y="15113"/>
                    </a:lnTo>
                    <a:lnTo>
                      <a:pt x="344893" y="3937"/>
                    </a:lnTo>
                    <a:lnTo>
                      <a:pt x="296760" y="0"/>
                    </a:lnTo>
                    <a:close/>
                  </a:path>
                </a:pathLst>
              </a:custGeom>
              <a:solidFill>
                <a:srgbClr val="F5BC0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9" name="Google Shape;382;g3b01cc2adf1_2_0">
                <a:extLst>
                  <a:ext uri="{FF2B5EF4-FFF2-40B4-BE49-F238E27FC236}">
                    <a16:creationId xmlns:a16="http://schemas.microsoft.com/office/drawing/2014/main" id="{4DE725B2-5B57-43ED-9FE1-0A10EBAD546A}"/>
                  </a:ext>
                </a:extLst>
              </p:cNvPr>
              <p:cNvSpPr/>
              <p:nvPr/>
            </p:nvSpPr>
            <p:spPr>
              <a:xfrm>
                <a:off x="0" y="690113"/>
                <a:ext cx="756285" cy="86423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864235" extrusionOk="0">
                    <a:moveTo>
                      <a:pt x="0" y="0"/>
                    </a:moveTo>
                    <a:lnTo>
                      <a:pt x="0" y="863980"/>
                    </a:lnTo>
                    <a:lnTo>
                      <a:pt x="755980" y="4319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pic>
            <p:nvPicPr>
              <p:cNvPr id="30" name="Google Shape;383;g3b01cc2adf1_2_0">
                <a:extLst>
                  <a:ext uri="{FF2B5EF4-FFF2-40B4-BE49-F238E27FC236}">
                    <a16:creationId xmlns:a16="http://schemas.microsoft.com/office/drawing/2014/main" id="{09D57B1C-DC14-46C9-8B1A-63054FA5990A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17585" y="0"/>
                <a:ext cx="981075" cy="106959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" name="Google Shape;384;g3b01cc2adf1_2_0">
                <a:extLst>
                  <a:ext uri="{FF2B5EF4-FFF2-40B4-BE49-F238E27FC236}">
                    <a16:creationId xmlns:a16="http://schemas.microsoft.com/office/drawing/2014/main" id="{00281021-DE7A-4245-8700-2AD45FC450E7}"/>
                  </a:ext>
                </a:extLst>
              </p:cNvPr>
              <p:cNvSpPr/>
              <p:nvPr/>
            </p:nvSpPr>
            <p:spPr>
              <a:xfrm>
                <a:off x="448573" y="9299276"/>
                <a:ext cx="304800" cy="1391285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1391285" extrusionOk="0">
                    <a:moveTo>
                      <a:pt x="304800" y="0"/>
                    </a:moveTo>
                    <a:lnTo>
                      <a:pt x="0" y="0"/>
                    </a:lnTo>
                    <a:lnTo>
                      <a:pt x="0" y="1391284"/>
                    </a:lnTo>
                    <a:lnTo>
                      <a:pt x="304800" y="1391284"/>
                    </a:lnTo>
                    <a:lnTo>
                      <a:pt x="304800" y="0"/>
                    </a:lnTo>
                    <a:close/>
                  </a:path>
                </a:pathLst>
              </a:custGeom>
              <a:solidFill>
                <a:srgbClr val="1FA03A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32" name="Google Shape;385;g3b01cc2adf1_2_0">
                <a:extLst>
                  <a:ext uri="{FF2B5EF4-FFF2-40B4-BE49-F238E27FC236}">
                    <a16:creationId xmlns:a16="http://schemas.microsoft.com/office/drawing/2014/main" id="{8882F4FE-0FA7-4505-9DC3-A28BDCEF363F}"/>
                  </a:ext>
                </a:extLst>
              </p:cNvPr>
              <p:cNvSpPr/>
              <p:nvPr/>
            </p:nvSpPr>
            <p:spPr>
              <a:xfrm>
                <a:off x="241539" y="2156604"/>
                <a:ext cx="456565" cy="2157095"/>
              </a:xfrm>
              <a:custGeom>
                <a:avLst/>
                <a:gdLst/>
                <a:ahLst/>
                <a:cxnLst/>
                <a:rect l="l" t="t" r="r" b="b"/>
                <a:pathLst>
                  <a:path w="456565" h="2157095" extrusionOk="0">
                    <a:moveTo>
                      <a:pt x="455968" y="0"/>
                    </a:moveTo>
                    <a:lnTo>
                      <a:pt x="0" y="0"/>
                    </a:lnTo>
                    <a:lnTo>
                      <a:pt x="0" y="2156968"/>
                    </a:lnTo>
                    <a:lnTo>
                      <a:pt x="455968" y="2156968"/>
                    </a:lnTo>
                    <a:lnTo>
                      <a:pt x="455968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</p:grpSp>
        <p:grpSp>
          <p:nvGrpSpPr>
            <p:cNvPr id="8" name="Google Shape;386;g3b01cc2adf1_2_0">
              <a:extLst>
                <a:ext uri="{FF2B5EF4-FFF2-40B4-BE49-F238E27FC236}">
                  <a16:creationId xmlns:a16="http://schemas.microsoft.com/office/drawing/2014/main" id="{543D29E0-482E-4861-80F5-F34159C651A5}"/>
                </a:ext>
              </a:extLst>
            </p:cNvPr>
            <p:cNvGrpSpPr/>
            <p:nvPr/>
          </p:nvGrpSpPr>
          <p:grpSpPr>
            <a:xfrm>
              <a:off x="8880491" y="-131955"/>
              <a:ext cx="408385" cy="2660542"/>
              <a:chOff x="0" y="0"/>
              <a:chExt cx="1498660" cy="10697785"/>
            </a:xfrm>
          </p:grpSpPr>
          <p:sp>
            <p:nvSpPr>
              <p:cNvPr id="9" name="Google Shape;387;g3b01cc2adf1_2_0">
                <a:extLst>
                  <a:ext uri="{FF2B5EF4-FFF2-40B4-BE49-F238E27FC236}">
                    <a16:creationId xmlns:a16="http://schemas.microsoft.com/office/drawing/2014/main" id="{A1E7C366-769A-4FE0-8900-B3ACB24882D5}"/>
                  </a:ext>
                </a:extLst>
              </p:cNvPr>
              <p:cNvSpPr/>
              <p:nvPr/>
            </p:nvSpPr>
            <p:spPr>
              <a:xfrm>
                <a:off x="0" y="0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1FA03A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0" name="Google Shape;388;g3b01cc2adf1_2_0">
                <a:extLst>
                  <a:ext uri="{FF2B5EF4-FFF2-40B4-BE49-F238E27FC236}">
                    <a16:creationId xmlns:a16="http://schemas.microsoft.com/office/drawing/2014/main" id="{EB54D5D4-855F-4E7E-9A03-20904B63D66D}"/>
                  </a:ext>
                </a:extLst>
              </p:cNvPr>
              <p:cNvSpPr/>
              <p:nvPr/>
            </p:nvSpPr>
            <p:spPr>
              <a:xfrm>
                <a:off x="0" y="2156604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243408" y="0"/>
                    </a:moveTo>
                    <a:lnTo>
                      <a:pt x="0" y="0"/>
                    </a:lnTo>
                    <a:lnTo>
                      <a:pt x="0" y="2156333"/>
                    </a:lnTo>
                    <a:lnTo>
                      <a:pt x="243408" y="2156333"/>
                    </a:lnTo>
                    <a:lnTo>
                      <a:pt x="243408" y="0"/>
                    </a:lnTo>
                    <a:close/>
                  </a:path>
                  <a:path w="1016000" h="2156460" extrusionOk="0">
                    <a:moveTo>
                      <a:pt x="1015822" y="0"/>
                    </a:moveTo>
                    <a:lnTo>
                      <a:pt x="699376" y="0"/>
                    </a:lnTo>
                    <a:lnTo>
                      <a:pt x="699376" y="2156333"/>
                    </a:lnTo>
                    <a:lnTo>
                      <a:pt x="1015822" y="2156333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00C5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1" name="Google Shape;389;g3b01cc2adf1_2_0">
                <a:extLst>
                  <a:ext uri="{FF2B5EF4-FFF2-40B4-BE49-F238E27FC236}">
                    <a16:creationId xmlns:a16="http://schemas.microsoft.com/office/drawing/2014/main" id="{2CE78F93-06CB-4450-94E9-683834B231AB}"/>
                  </a:ext>
                </a:extLst>
              </p:cNvPr>
              <p:cNvSpPr/>
              <p:nvPr/>
            </p:nvSpPr>
            <p:spPr>
              <a:xfrm>
                <a:off x="0" y="4313208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F5BC0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2" name="Google Shape;390;g3b01cc2adf1_2_0">
                <a:extLst>
                  <a:ext uri="{FF2B5EF4-FFF2-40B4-BE49-F238E27FC236}">
                    <a16:creationId xmlns:a16="http://schemas.microsoft.com/office/drawing/2014/main" id="{00998AD4-AE52-4E2A-A21D-E36865B4B889}"/>
                  </a:ext>
                </a:extLst>
              </p:cNvPr>
              <p:cNvSpPr/>
              <p:nvPr/>
            </p:nvSpPr>
            <p:spPr>
              <a:xfrm>
                <a:off x="0" y="6469812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3" name="Google Shape;391;g3b01cc2adf1_2_0">
                <a:extLst>
                  <a:ext uri="{FF2B5EF4-FFF2-40B4-BE49-F238E27FC236}">
                    <a16:creationId xmlns:a16="http://schemas.microsoft.com/office/drawing/2014/main" id="{44DD68E8-B540-4E38-928D-B51F2E9353BA}"/>
                  </a:ext>
                </a:extLst>
              </p:cNvPr>
              <p:cNvSpPr/>
              <p:nvPr/>
            </p:nvSpPr>
            <p:spPr>
              <a:xfrm>
                <a:off x="0" y="8626415"/>
                <a:ext cx="1016000" cy="207137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07137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071243"/>
                    </a:lnTo>
                    <a:lnTo>
                      <a:pt x="1015822" y="2071243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4" name="Google Shape;392;g3b01cc2adf1_2_0">
                <a:extLst>
                  <a:ext uri="{FF2B5EF4-FFF2-40B4-BE49-F238E27FC236}">
                    <a16:creationId xmlns:a16="http://schemas.microsoft.com/office/drawing/2014/main" id="{A70E5642-9C36-4582-A877-8DADD2E03FAF}"/>
                  </a:ext>
                </a:extLst>
              </p:cNvPr>
              <p:cNvSpPr/>
              <p:nvPr/>
            </p:nvSpPr>
            <p:spPr>
              <a:xfrm>
                <a:off x="293298" y="4710023"/>
                <a:ext cx="334645" cy="1459230"/>
              </a:xfrm>
              <a:custGeom>
                <a:avLst/>
                <a:gdLst/>
                <a:ahLst/>
                <a:cxnLst/>
                <a:rect l="l" t="t" r="r" b="b"/>
                <a:pathLst>
                  <a:path w="334645" h="1459230" extrusionOk="0">
                    <a:moveTo>
                      <a:pt x="334086" y="1292225"/>
                    </a:moveTo>
                    <a:lnTo>
                      <a:pt x="328117" y="1247775"/>
                    </a:lnTo>
                    <a:lnTo>
                      <a:pt x="311277" y="1207897"/>
                    </a:lnTo>
                    <a:lnTo>
                      <a:pt x="285153" y="1174115"/>
                    </a:lnTo>
                    <a:lnTo>
                      <a:pt x="251345" y="1147953"/>
                    </a:lnTo>
                    <a:lnTo>
                      <a:pt x="211442" y="1131189"/>
                    </a:lnTo>
                    <a:lnTo>
                      <a:pt x="167043" y="1125220"/>
                    </a:lnTo>
                    <a:lnTo>
                      <a:pt x="122631" y="1131189"/>
                    </a:lnTo>
                    <a:lnTo>
                      <a:pt x="82727" y="1147953"/>
                    </a:lnTo>
                    <a:lnTo>
                      <a:pt x="48920" y="1174115"/>
                    </a:lnTo>
                    <a:lnTo>
                      <a:pt x="22796" y="1207897"/>
                    </a:lnTo>
                    <a:lnTo>
                      <a:pt x="5956" y="1247775"/>
                    </a:lnTo>
                    <a:lnTo>
                      <a:pt x="0" y="1292225"/>
                    </a:lnTo>
                    <a:lnTo>
                      <a:pt x="5956" y="1336675"/>
                    </a:lnTo>
                    <a:lnTo>
                      <a:pt x="22796" y="1376553"/>
                    </a:lnTo>
                    <a:lnTo>
                      <a:pt x="48920" y="1410335"/>
                    </a:lnTo>
                    <a:lnTo>
                      <a:pt x="82727" y="1436497"/>
                    </a:lnTo>
                    <a:lnTo>
                      <a:pt x="122631" y="1453261"/>
                    </a:lnTo>
                    <a:lnTo>
                      <a:pt x="167043" y="1459230"/>
                    </a:lnTo>
                    <a:lnTo>
                      <a:pt x="211442" y="1453261"/>
                    </a:lnTo>
                    <a:lnTo>
                      <a:pt x="251345" y="1436497"/>
                    </a:lnTo>
                    <a:lnTo>
                      <a:pt x="285153" y="1410335"/>
                    </a:lnTo>
                    <a:lnTo>
                      <a:pt x="311277" y="1376553"/>
                    </a:lnTo>
                    <a:lnTo>
                      <a:pt x="328117" y="1336675"/>
                    </a:lnTo>
                    <a:lnTo>
                      <a:pt x="334086" y="1292225"/>
                    </a:lnTo>
                    <a:close/>
                  </a:path>
                  <a:path w="334645" h="1459230" extrusionOk="0">
                    <a:moveTo>
                      <a:pt x="334086" y="729615"/>
                    </a:moveTo>
                    <a:lnTo>
                      <a:pt x="328117" y="685165"/>
                    </a:lnTo>
                    <a:lnTo>
                      <a:pt x="311277" y="645287"/>
                    </a:lnTo>
                    <a:lnTo>
                      <a:pt x="285153" y="611505"/>
                    </a:lnTo>
                    <a:lnTo>
                      <a:pt x="251345" y="585343"/>
                    </a:lnTo>
                    <a:lnTo>
                      <a:pt x="211442" y="568579"/>
                    </a:lnTo>
                    <a:lnTo>
                      <a:pt x="167043" y="562610"/>
                    </a:lnTo>
                    <a:lnTo>
                      <a:pt x="122631" y="568579"/>
                    </a:lnTo>
                    <a:lnTo>
                      <a:pt x="82727" y="585343"/>
                    </a:lnTo>
                    <a:lnTo>
                      <a:pt x="48920" y="611505"/>
                    </a:lnTo>
                    <a:lnTo>
                      <a:pt x="22796" y="645287"/>
                    </a:lnTo>
                    <a:lnTo>
                      <a:pt x="5956" y="685165"/>
                    </a:lnTo>
                    <a:lnTo>
                      <a:pt x="0" y="729615"/>
                    </a:lnTo>
                    <a:lnTo>
                      <a:pt x="5956" y="774065"/>
                    </a:lnTo>
                    <a:lnTo>
                      <a:pt x="22796" y="813943"/>
                    </a:lnTo>
                    <a:lnTo>
                      <a:pt x="48920" y="847725"/>
                    </a:lnTo>
                    <a:lnTo>
                      <a:pt x="82727" y="873887"/>
                    </a:lnTo>
                    <a:lnTo>
                      <a:pt x="122631" y="890651"/>
                    </a:lnTo>
                    <a:lnTo>
                      <a:pt x="167043" y="896620"/>
                    </a:lnTo>
                    <a:lnTo>
                      <a:pt x="211442" y="890651"/>
                    </a:lnTo>
                    <a:lnTo>
                      <a:pt x="251345" y="873887"/>
                    </a:lnTo>
                    <a:lnTo>
                      <a:pt x="285153" y="847725"/>
                    </a:lnTo>
                    <a:lnTo>
                      <a:pt x="311277" y="813943"/>
                    </a:lnTo>
                    <a:lnTo>
                      <a:pt x="328117" y="774065"/>
                    </a:lnTo>
                    <a:lnTo>
                      <a:pt x="334086" y="729615"/>
                    </a:lnTo>
                    <a:close/>
                  </a:path>
                  <a:path w="334645" h="1459230" extrusionOk="0">
                    <a:moveTo>
                      <a:pt x="334086" y="167005"/>
                    </a:moveTo>
                    <a:lnTo>
                      <a:pt x="328117" y="122682"/>
                    </a:lnTo>
                    <a:lnTo>
                      <a:pt x="311277" y="82677"/>
                    </a:lnTo>
                    <a:lnTo>
                      <a:pt x="285153" y="48895"/>
                    </a:lnTo>
                    <a:lnTo>
                      <a:pt x="251345" y="22860"/>
                    </a:lnTo>
                    <a:lnTo>
                      <a:pt x="211442" y="5969"/>
                    </a:lnTo>
                    <a:lnTo>
                      <a:pt x="167043" y="0"/>
                    </a:lnTo>
                    <a:lnTo>
                      <a:pt x="122631" y="5969"/>
                    </a:lnTo>
                    <a:lnTo>
                      <a:pt x="82727" y="22860"/>
                    </a:lnTo>
                    <a:lnTo>
                      <a:pt x="48920" y="48895"/>
                    </a:lnTo>
                    <a:lnTo>
                      <a:pt x="22796" y="82677"/>
                    </a:lnTo>
                    <a:lnTo>
                      <a:pt x="5956" y="122682"/>
                    </a:lnTo>
                    <a:lnTo>
                      <a:pt x="0" y="167005"/>
                    </a:lnTo>
                    <a:lnTo>
                      <a:pt x="5956" y="211455"/>
                    </a:lnTo>
                    <a:lnTo>
                      <a:pt x="22796" y="251333"/>
                    </a:lnTo>
                    <a:lnTo>
                      <a:pt x="48920" y="285115"/>
                    </a:lnTo>
                    <a:lnTo>
                      <a:pt x="82727" y="311277"/>
                    </a:lnTo>
                    <a:lnTo>
                      <a:pt x="122631" y="328168"/>
                    </a:lnTo>
                    <a:lnTo>
                      <a:pt x="167043" y="334137"/>
                    </a:lnTo>
                    <a:lnTo>
                      <a:pt x="211442" y="328168"/>
                    </a:lnTo>
                    <a:lnTo>
                      <a:pt x="251345" y="311277"/>
                    </a:lnTo>
                    <a:lnTo>
                      <a:pt x="285153" y="285115"/>
                    </a:lnTo>
                    <a:lnTo>
                      <a:pt x="311277" y="251333"/>
                    </a:lnTo>
                    <a:lnTo>
                      <a:pt x="328117" y="211455"/>
                    </a:lnTo>
                    <a:lnTo>
                      <a:pt x="334086" y="167005"/>
                    </a:lnTo>
                    <a:close/>
                  </a:path>
                </a:pathLst>
              </a:custGeom>
              <a:solidFill>
                <a:srgbClr val="66248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5" name="Google Shape;393;g3b01cc2adf1_2_0">
                <a:extLst>
                  <a:ext uri="{FF2B5EF4-FFF2-40B4-BE49-F238E27FC236}">
                    <a16:creationId xmlns:a16="http://schemas.microsoft.com/office/drawing/2014/main" id="{6852C024-4B67-4DE6-B975-7A316B47FC4E}"/>
                  </a:ext>
                </a:extLst>
              </p:cNvPr>
              <p:cNvSpPr/>
              <p:nvPr/>
            </p:nvSpPr>
            <p:spPr>
              <a:xfrm>
                <a:off x="138022" y="7228936"/>
                <a:ext cx="726440" cy="726440"/>
              </a:xfrm>
              <a:custGeom>
                <a:avLst/>
                <a:gdLst/>
                <a:ahLst/>
                <a:cxnLst/>
                <a:rect l="l" t="t" r="r" b="b"/>
                <a:pathLst>
                  <a:path w="726440" h="726440" extrusionOk="0">
                    <a:moveTo>
                      <a:pt x="363169" y="0"/>
                    </a:moveTo>
                    <a:lnTo>
                      <a:pt x="313893" y="3429"/>
                    </a:lnTo>
                    <a:lnTo>
                      <a:pt x="266623" y="13081"/>
                    </a:lnTo>
                    <a:lnTo>
                      <a:pt x="221805" y="28575"/>
                    </a:lnTo>
                    <a:lnTo>
                      <a:pt x="179870" y="49657"/>
                    </a:lnTo>
                    <a:lnTo>
                      <a:pt x="141249" y="75692"/>
                    </a:lnTo>
                    <a:lnTo>
                      <a:pt x="106362" y="106426"/>
                    </a:lnTo>
                    <a:lnTo>
                      <a:pt x="75666" y="141351"/>
                    </a:lnTo>
                    <a:lnTo>
                      <a:pt x="49580" y="179959"/>
                    </a:lnTo>
                    <a:lnTo>
                      <a:pt x="28536" y="221869"/>
                    </a:lnTo>
                    <a:lnTo>
                      <a:pt x="12966" y="266700"/>
                    </a:lnTo>
                    <a:lnTo>
                      <a:pt x="3314" y="313944"/>
                    </a:lnTo>
                    <a:lnTo>
                      <a:pt x="0" y="363220"/>
                    </a:lnTo>
                    <a:lnTo>
                      <a:pt x="3314" y="412496"/>
                    </a:lnTo>
                    <a:lnTo>
                      <a:pt x="12966" y="459740"/>
                    </a:lnTo>
                    <a:lnTo>
                      <a:pt x="28536" y="504571"/>
                    </a:lnTo>
                    <a:lnTo>
                      <a:pt x="49580" y="546481"/>
                    </a:lnTo>
                    <a:lnTo>
                      <a:pt x="75666" y="585216"/>
                    </a:lnTo>
                    <a:lnTo>
                      <a:pt x="106362" y="620014"/>
                    </a:lnTo>
                    <a:lnTo>
                      <a:pt x="141249" y="650748"/>
                    </a:lnTo>
                    <a:lnTo>
                      <a:pt x="179870" y="676783"/>
                    </a:lnTo>
                    <a:lnTo>
                      <a:pt x="221805" y="697865"/>
                    </a:lnTo>
                    <a:lnTo>
                      <a:pt x="266623" y="713486"/>
                    </a:lnTo>
                    <a:lnTo>
                      <a:pt x="313893" y="723138"/>
                    </a:lnTo>
                    <a:lnTo>
                      <a:pt x="363169" y="726440"/>
                    </a:lnTo>
                    <a:lnTo>
                      <a:pt x="412445" y="723138"/>
                    </a:lnTo>
                    <a:lnTo>
                      <a:pt x="459714" y="713486"/>
                    </a:lnTo>
                    <a:lnTo>
                      <a:pt x="504532" y="697865"/>
                    </a:lnTo>
                    <a:lnTo>
                      <a:pt x="546468" y="676783"/>
                    </a:lnTo>
                    <a:lnTo>
                      <a:pt x="585101" y="650748"/>
                    </a:lnTo>
                    <a:lnTo>
                      <a:pt x="619975" y="620014"/>
                    </a:lnTo>
                    <a:lnTo>
                      <a:pt x="650671" y="585216"/>
                    </a:lnTo>
                    <a:lnTo>
                      <a:pt x="676757" y="546481"/>
                    </a:lnTo>
                    <a:lnTo>
                      <a:pt x="697801" y="504571"/>
                    </a:lnTo>
                    <a:lnTo>
                      <a:pt x="713371" y="459740"/>
                    </a:lnTo>
                    <a:lnTo>
                      <a:pt x="723036" y="412496"/>
                    </a:lnTo>
                    <a:lnTo>
                      <a:pt x="726351" y="363220"/>
                    </a:lnTo>
                    <a:lnTo>
                      <a:pt x="723036" y="313944"/>
                    </a:lnTo>
                    <a:lnTo>
                      <a:pt x="713371" y="266700"/>
                    </a:lnTo>
                    <a:lnTo>
                      <a:pt x="697801" y="221869"/>
                    </a:lnTo>
                    <a:lnTo>
                      <a:pt x="676757" y="179959"/>
                    </a:lnTo>
                    <a:lnTo>
                      <a:pt x="650671" y="141351"/>
                    </a:lnTo>
                    <a:lnTo>
                      <a:pt x="619975" y="106426"/>
                    </a:lnTo>
                    <a:lnTo>
                      <a:pt x="585101" y="75692"/>
                    </a:lnTo>
                    <a:lnTo>
                      <a:pt x="546468" y="49657"/>
                    </a:lnTo>
                    <a:lnTo>
                      <a:pt x="504532" y="28575"/>
                    </a:lnTo>
                    <a:lnTo>
                      <a:pt x="459714" y="13081"/>
                    </a:lnTo>
                    <a:lnTo>
                      <a:pt x="412445" y="3429"/>
                    </a:lnTo>
                    <a:lnTo>
                      <a:pt x="363169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6" name="Google Shape;394;g3b01cc2adf1_2_0">
                <a:extLst>
                  <a:ext uri="{FF2B5EF4-FFF2-40B4-BE49-F238E27FC236}">
                    <a16:creationId xmlns:a16="http://schemas.microsoft.com/office/drawing/2014/main" id="{20D94CC3-7A4C-4CC9-A09F-9F57F58B1664}"/>
                  </a:ext>
                </a:extLst>
              </p:cNvPr>
              <p:cNvSpPr/>
              <p:nvPr/>
            </p:nvSpPr>
            <p:spPr>
              <a:xfrm>
                <a:off x="207034" y="7297947"/>
                <a:ext cx="593725" cy="593725"/>
              </a:xfrm>
              <a:custGeom>
                <a:avLst/>
                <a:gdLst/>
                <a:ahLst/>
                <a:cxnLst/>
                <a:rect l="l" t="t" r="r" b="b"/>
                <a:pathLst>
                  <a:path w="593725" h="593725" extrusionOk="0">
                    <a:moveTo>
                      <a:pt x="296760" y="0"/>
                    </a:moveTo>
                    <a:lnTo>
                      <a:pt x="248627" y="3937"/>
                    </a:lnTo>
                    <a:lnTo>
                      <a:pt x="202958" y="15113"/>
                    </a:lnTo>
                    <a:lnTo>
                      <a:pt x="160375" y="33147"/>
                    </a:lnTo>
                    <a:lnTo>
                      <a:pt x="121500" y="57277"/>
                    </a:lnTo>
                    <a:lnTo>
                      <a:pt x="86918" y="86995"/>
                    </a:lnTo>
                    <a:lnTo>
                      <a:pt x="57251" y="121539"/>
                    </a:lnTo>
                    <a:lnTo>
                      <a:pt x="33121" y="160401"/>
                    </a:lnTo>
                    <a:lnTo>
                      <a:pt x="15125" y="202946"/>
                    </a:lnTo>
                    <a:lnTo>
                      <a:pt x="3873" y="248666"/>
                    </a:lnTo>
                    <a:lnTo>
                      <a:pt x="0" y="296799"/>
                    </a:lnTo>
                    <a:lnTo>
                      <a:pt x="3873" y="344932"/>
                    </a:lnTo>
                    <a:lnTo>
                      <a:pt x="15125" y="390652"/>
                    </a:lnTo>
                    <a:lnTo>
                      <a:pt x="33121" y="433197"/>
                    </a:lnTo>
                    <a:lnTo>
                      <a:pt x="57251" y="472059"/>
                    </a:lnTo>
                    <a:lnTo>
                      <a:pt x="86918" y="506603"/>
                    </a:lnTo>
                    <a:lnTo>
                      <a:pt x="121500" y="536321"/>
                    </a:lnTo>
                    <a:lnTo>
                      <a:pt x="160375" y="560451"/>
                    </a:lnTo>
                    <a:lnTo>
                      <a:pt x="202958" y="578485"/>
                    </a:lnTo>
                    <a:lnTo>
                      <a:pt x="248627" y="589661"/>
                    </a:lnTo>
                    <a:lnTo>
                      <a:pt x="296760" y="593598"/>
                    </a:lnTo>
                    <a:lnTo>
                      <a:pt x="344893" y="589661"/>
                    </a:lnTo>
                    <a:lnTo>
                      <a:pt x="390563" y="578485"/>
                    </a:lnTo>
                    <a:lnTo>
                      <a:pt x="433146" y="560451"/>
                    </a:lnTo>
                    <a:lnTo>
                      <a:pt x="472033" y="536321"/>
                    </a:lnTo>
                    <a:lnTo>
                      <a:pt x="506603" y="506603"/>
                    </a:lnTo>
                    <a:lnTo>
                      <a:pt x="536270" y="472059"/>
                    </a:lnTo>
                    <a:lnTo>
                      <a:pt x="560400" y="433197"/>
                    </a:lnTo>
                    <a:lnTo>
                      <a:pt x="578396" y="390652"/>
                    </a:lnTo>
                    <a:lnTo>
                      <a:pt x="589648" y="344932"/>
                    </a:lnTo>
                    <a:lnTo>
                      <a:pt x="593534" y="296799"/>
                    </a:lnTo>
                    <a:lnTo>
                      <a:pt x="589648" y="248666"/>
                    </a:lnTo>
                    <a:lnTo>
                      <a:pt x="578396" y="202946"/>
                    </a:lnTo>
                    <a:lnTo>
                      <a:pt x="560400" y="160401"/>
                    </a:lnTo>
                    <a:lnTo>
                      <a:pt x="536270" y="121539"/>
                    </a:lnTo>
                    <a:lnTo>
                      <a:pt x="506603" y="86995"/>
                    </a:lnTo>
                    <a:lnTo>
                      <a:pt x="472033" y="57277"/>
                    </a:lnTo>
                    <a:lnTo>
                      <a:pt x="433146" y="33147"/>
                    </a:lnTo>
                    <a:lnTo>
                      <a:pt x="390563" y="15113"/>
                    </a:lnTo>
                    <a:lnTo>
                      <a:pt x="344893" y="3937"/>
                    </a:lnTo>
                    <a:lnTo>
                      <a:pt x="296760" y="0"/>
                    </a:lnTo>
                    <a:close/>
                  </a:path>
                </a:pathLst>
              </a:custGeom>
              <a:solidFill>
                <a:srgbClr val="F5BC0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7" name="Google Shape;395;g3b01cc2adf1_2_0">
                <a:extLst>
                  <a:ext uri="{FF2B5EF4-FFF2-40B4-BE49-F238E27FC236}">
                    <a16:creationId xmlns:a16="http://schemas.microsoft.com/office/drawing/2014/main" id="{C0AA671F-14E3-4293-8476-16673AAE2138}"/>
                  </a:ext>
                </a:extLst>
              </p:cNvPr>
              <p:cNvSpPr/>
              <p:nvPr/>
            </p:nvSpPr>
            <p:spPr>
              <a:xfrm>
                <a:off x="0" y="690113"/>
                <a:ext cx="756285" cy="86423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864235" extrusionOk="0">
                    <a:moveTo>
                      <a:pt x="0" y="0"/>
                    </a:moveTo>
                    <a:lnTo>
                      <a:pt x="0" y="863980"/>
                    </a:lnTo>
                    <a:lnTo>
                      <a:pt x="755980" y="4319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pic>
            <p:nvPicPr>
              <p:cNvPr id="18" name="Google Shape;396;g3b01cc2adf1_2_0">
                <a:extLst>
                  <a:ext uri="{FF2B5EF4-FFF2-40B4-BE49-F238E27FC236}">
                    <a16:creationId xmlns:a16="http://schemas.microsoft.com/office/drawing/2014/main" id="{519E69ED-9BCF-453E-AC4A-7D655A1FED0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17585" y="0"/>
                <a:ext cx="981075" cy="106959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" name="Google Shape;397;g3b01cc2adf1_2_0">
                <a:extLst>
                  <a:ext uri="{FF2B5EF4-FFF2-40B4-BE49-F238E27FC236}">
                    <a16:creationId xmlns:a16="http://schemas.microsoft.com/office/drawing/2014/main" id="{C33C45B1-1248-4683-9A75-EBDD5E331C93}"/>
                  </a:ext>
                </a:extLst>
              </p:cNvPr>
              <p:cNvSpPr/>
              <p:nvPr/>
            </p:nvSpPr>
            <p:spPr>
              <a:xfrm>
                <a:off x="448573" y="9299276"/>
                <a:ext cx="304800" cy="1391285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1391285" extrusionOk="0">
                    <a:moveTo>
                      <a:pt x="304800" y="0"/>
                    </a:moveTo>
                    <a:lnTo>
                      <a:pt x="0" y="0"/>
                    </a:lnTo>
                    <a:lnTo>
                      <a:pt x="0" y="1391284"/>
                    </a:lnTo>
                    <a:lnTo>
                      <a:pt x="304800" y="1391284"/>
                    </a:lnTo>
                    <a:lnTo>
                      <a:pt x="304800" y="0"/>
                    </a:lnTo>
                    <a:close/>
                  </a:path>
                </a:pathLst>
              </a:custGeom>
              <a:solidFill>
                <a:srgbClr val="1FA03A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0" name="Google Shape;398;g3b01cc2adf1_2_0">
                <a:extLst>
                  <a:ext uri="{FF2B5EF4-FFF2-40B4-BE49-F238E27FC236}">
                    <a16:creationId xmlns:a16="http://schemas.microsoft.com/office/drawing/2014/main" id="{F9C3F854-82A8-4676-BE17-1FB375CE50D6}"/>
                  </a:ext>
                </a:extLst>
              </p:cNvPr>
              <p:cNvSpPr/>
              <p:nvPr/>
            </p:nvSpPr>
            <p:spPr>
              <a:xfrm>
                <a:off x="241539" y="2156604"/>
                <a:ext cx="456565" cy="2157095"/>
              </a:xfrm>
              <a:custGeom>
                <a:avLst/>
                <a:gdLst/>
                <a:ahLst/>
                <a:cxnLst/>
                <a:rect l="l" t="t" r="r" b="b"/>
                <a:pathLst>
                  <a:path w="456565" h="2157095" extrusionOk="0">
                    <a:moveTo>
                      <a:pt x="455968" y="0"/>
                    </a:moveTo>
                    <a:lnTo>
                      <a:pt x="0" y="0"/>
                    </a:lnTo>
                    <a:lnTo>
                      <a:pt x="0" y="2156968"/>
                    </a:lnTo>
                    <a:lnTo>
                      <a:pt x="455968" y="2156968"/>
                    </a:lnTo>
                    <a:lnTo>
                      <a:pt x="455968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</p:grp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EB316DB9-67CA-47B8-9C83-5BBF5C363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2" y="80279"/>
            <a:ext cx="3676629" cy="1134669"/>
          </a:xfrm>
          <a:prstGeom prst="rect">
            <a:avLst/>
          </a:prstGeom>
        </p:spPr>
      </p:pic>
      <p:sp>
        <p:nvSpPr>
          <p:cNvPr id="33" name="Google Shape;146;p14"/>
          <p:cNvSpPr txBox="1"/>
          <p:nvPr/>
        </p:nvSpPr>
        <p:spPr>
          <a:xfrm>
            <a:off x="2222056" y="1471533"/>
            <a:ext cx="3514715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OBRIGADO</a:t>
            </a:r>
            <a:endParaRPr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t="15238" b="21481"/>
          <a:stretch/>
        </p:blipFill>
        <p:spPr>
          <a:xfrm>
            <a:off x="124225" y="1403806"/>
            <a:ext cx="1597458" cy="219160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5914" y="2647905"/>
            <a:ext cx="1712255" cy="2283007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681" y="2647905"/>
            <a:ext cx="2583422" cy="1937567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6405" y="1168948"/>
            <a:ext cx="2157398" cy="287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96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9"/>
          <p:cNvGrpSpPr/>
          <p:nvPr/>
        </p:nvGrpSpPr>
        <p:grpSpPr>
          <a:xfrm>
            <a:off x="385050" y="4708269"/>
            <a:ext cx="1762225" cy="395100"/>
            <a:chOff x="385050" y="4708269"/>
            <a:chExt cx="1762225" cy="395100"/>
          </a:xfrm>
        </p:grpSpPr>
        <p:pic>
          <p:nvPicPr>
            <p:cNvPr id="66" name="Google Shape;66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9475" y="4829801"/>
              <a:ext cx="877800" cy="19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Google Shape;67;p9"/>
            <p:cNvSpPr txBox="1"/>
            <p:nvPr/>
          </p:nvSpPr>
          <p:spPr>
            <a:xfrm>
              <a:off x="385050" y="4708269"/>
              <a:ext cx="141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GT DE 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TECNOLOGIA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9" name="Google Shape;69;p9"/>
          <p:cNvSpPr/>
          <p:nvPr/>
        </p:nvSpPr>
        <p:spPr>
          <a:xfrm>
            <a:off x="3694400" y="1525000"/>
            <a:ext cx="5035200" cy="2305200"/>
          </a:xfrm>
          <a:prstGeom prst="roundRect">
            <a:avLst>
              <a:gd name="adj" fmla="val 16667"/>
            </a:avLst>
          </a:prstGeom>
          <a:solidFill>
            <a:srgbClr val="006FC0"/>
          </a:solidFill>
          <a:ln w="9525" cap="flat" cmpd="sng">
            <a:solidFill>
              <a:srgbClr val="3EB1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;p9"/>
          <p:cNvSpPr/>
          <p:nvPr/>
        </p:nvSpPr>
        <p:spPr>
          <a:xfrm>
            <a:off x="2739500" y="1610825"/>
            <a:ext cx="5879700" cy="230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6FC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98450" algn="just">
              <a:lnSpc>
                <a:spcPct val="150000"/>
              </a:lnSpc>
              <a:buClr>
                <a:schemeClr val="dk1"/>
              </a:buClr>
              <a:buSzPts val="1100"/>
              <a:buChar char="●"/>
            </a:pP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CENTRALIZAÇÃO DE ESTRUTURA E AÇÕES TECNOLÓGICAS (ESCOLAS NA REGIÃO METROPOLITANA);</a:t>
            </a:r>
          </a:p>
          <a:p>
            <a:pPr marL="457200" lvl="0" indent="-298450" algn="just">
              <a:lnSpc>
                <a:spcPct val="150000"/>
              </a:lnSpc>
              <a:buClr>
                <a:schemeClr val="dk1"/>
              </a:buClr>
              <a:buSzPts val="1100"/>
              <a:buChar char="●"/>
            </a:pP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EQUIDADE DIGITAL</a:t>
            </a:r>
            <a:endParaRPr sz="1100" i="1" dirty="0">
              <a:solidFill>
                <a:schemeClr val="dk1"/>
              </a:solidFill>
            </a:endParaRPr>
          </a:p>
          <a:p>
            <a:pPr marL="457200" lvl="0" indent="-298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sz="1100" i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1;p9"/>
          <p:cNvSpPr txBox="1"/>
          <p:nvPr/>
        </p:nvSpPr>
        <p:spPr>
          <a:xfrm>
            <a:off x="324850" y="2156250"/>
            <a:ext cx="2340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Contexto e motivação: </a:t>
            </a:r>
            <a:endParaRPr sz="24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B316DB9-67CA-47B8-9C83-5BBF5C363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" y="113781"/>
            <a:ext cx="3075250" cy="949073"/>
          </a:xfrm>
          <a:prstGeom prst="rect">
            <a:avLst/>
          </a:prstGeom>
        </p:spPr>
      </p:pic>
      <p:pic>
        <p:nvPicPr>
          <p:cNvPr id="15" name="Imagem 14" descr="Forma&#10;&#10;Descrição gerada automaticamente">
            <a:extLst>
              <a:ext uri="{FF2B5EF4-FFF2-40B4-BE49-F238E27FC236}">
                <a16:creationId xmlns:a16="http://schemas.microsoft.com/office/drawing/2014/main" id="{68B3FDA0-1F30-4F76-911F-9BD94F407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16778"/>
            <a:ext cx="2119673" cy="4911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10"/>
          <p:cNvGrpSpPr/>
          <p:nvPr/>
        </p:nvGrpSpPr>
        <p:grpSpPr>
          <a:xfrm>
            <a:off x="385050" y="4708269"/>
            <a:ext cx="1762225" cy="395100"/>
            <a:chOff x="385050" y="4708269"/>
            <a:chExt cx="1762225" cy="395100"/>
          </a:xfrm>
        </p:grpSpPr>
        <p:pic>
          <p:nvPicPr>
            <p:cNvPr id="81" name="Google Shape;81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9475" y="4829801"/>
              <a:ext cx="877800" cy="19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Google Shape;82;p10"/>
            <p:cNvSpPr txBox="1"/>
            <p:nvPr/>
          </p:nvSpPr>
          <p:spPr>
            <a:xfrm>
              <a:off x="385050" y="4708269"/>
              <a:ext cx="141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GT DE 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TECNOLOGIA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84" name="Google Shape;84;p10"/>
          <p:cNvSpPr/>
          <p:nvPr/>
        </p:nvSpPr>
        <p:spPr>
          <a:xfrm>
            <a:off x="3694400" y="1525000"/>
            <a:ext cx="5035200" cy="2305200"/>
          </a:xfrm>
          <a:prstGeom prst="roundRect">
            <a:avLst>
              <a:gd name="adj" fmla="val 16667"/>
            </a:avLst>
          </a:prstGeom>
          <a:solidFill>
            <a:srgbClr val="006FC0"/>
          </a:solidFill>
          <a:ln w="9525" cap="flat" cmpd="sng">
            <a:solidFill>
              <a:srgbClr val="3EB1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10"/>
          <p:cNvSpPr/>
          <p:nvPr/>
        </p:nvSpPr>
        <p:spPr>
          <a:xfrm>
            <a:off x="2739500" y="1610825"/>
            <a:ext cx="5879700" cy="230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6FC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98450">
              <a:lnSpc>
                <a:spcPct val="150000"/>
              </a:lnSpc>
              <a:buClr>
                <a:schemeClr val="dk1"/>
              </a:buClr>
              <a:buSzPts val="1100"/>
              <a:buChar char="●"/>
            </a:pP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AMPLIAÇÃO E MODERNIZAÇÃO DA REDE EDUCACIONAL; </a:t>
            </a:r>
          </a:p>
          <a:p>
            <a:pPr marL="457200" lvl="0" indent="-298450">
              <a:lnSpc>
                <a:spcPct val="150000"/>
              </a:lnSpc>
              <a:buClr>
                <a:schemeClr val="dk1"/>
              </a:buClr>
              <a:buSzPts val="1100"/>
              <a:buChar char="●"/>
            </a:pP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EQUIPAR 100% DA REDE COM ESTRUTURA COMPUTACIONAL E INTERNET;</a:t>
            </a:r>
          </a:p>
          <a:p>
            <a:pPr marL="457200" lvl="0" indent="-298450">
              <a:lnSpc>
                <a:spcPct val="150000"/>
              </a:lnSpc>
              <a:buClr>
                <a:schemeClr val="dk1"/>
              </a:buClr>
              <a:buSzPts val="1100"/>
              <a:buChar char="●"/>
            </a:pP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FORMAÇÃO E CAPACITAÇÃO DOCENTE;</a:t>
            </a:r>
          </a:p>
          <a:p>
            <a:pPr marL="457200" lvl="0" indent="-298450">
              <a:lnSpc>
                <a:spcPct val="150000"/>
              </a:lnSpc>
              <a:buClr>
                <a:schemeClr val="dk1"/>
              </a:buClr>
              <a:buSzPts val="1100"/>
              <a:buChar char="●"/>
            </a:pP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CONSTRUÇÃO E APROVAÇÃO DA BNCC COMPUTAÇÃO</a:t>
            </a:r>
          </a:p>
          <a:p>
            <a:pPr marL="158750" lvl="0">
              <a:lnSpc>
                <a:spcPct val="150000"/>
              </a:lnSpc>
              <a:buClr>
                <a:schemeClr val="dk1"/>
              </a:buClr>
              <a:buSzPts val="1100"/>
            </a:pPr>
            <a:endParaRPr sz="1100" i="1" dirty="0">
              <a:solidFill>
                <a:schemeClr val="dk1"/>
              </a:solidFill>
            </a:endParaRPr>
          </a:p>
          <a:p>
            <a:pPr marL="457200" lvl="0" indent="-298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sz="1100" i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10"/>
          <p:cNvSpPr txBox="1"/>
          <p:nvPr/>
        </p:nvSpPr>
        <p:spPr>
          <a:xfrm>
            <a:off x="324850" y="2156250"/>
            <a:ext cx="2340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Objetivos e metas:</a:t>
            </a:r>
            <a:endParaRPr sz="240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B316DB9-67CA-47B8-9C83-5BBF5C363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" y="113781"/>
            <a:ext cx="3075250" cy="949073"/>
          </a:xfrm>
          <a:prstGeom prst="rect">
            <a:avLst/>
          </a:prstGeom>
        </p:spPr>
      </p:pic>
      <p:pic>
        <p:nvPicPr>
          <p:cNvPr id="15" name="Imagem 14" descr="Forma&#10;&#10;Descrição gerada automaticamente">
            <a:extLst>
              <a:ext uri="{FF2B5EF4-FFF2-40B4-BE49-F238E27FC236}">
                <a16:creationId xmlns:a16="http://schemas.microsoft.com/office/drawing/2014/main" id="{68B3FDA0-1F30-4F76-911F-9BD94F407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16778"/>
            <a:ext cx="2119673" cy="4911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1"/>
          <p:cNvGrpSpPr/>
          <p:nvPr/>
        </p:nvGrpSpPr>
        <p:grpSpPr>
          <a:xfrm>
            <a:off x="385050" y="4708269"/>
            <a:ext cx="1762225" cy="395100"/>
            <a:chOff x="385050" y="4708269"/>
            <a:chExt cx="1762225" cy="395100"/>
          </a:xfrm>
        </p:grpSpPr>
        <p:pic>
          <p:nvPicPr>
            <p:cNvPr id="96" name="Google Shape;96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9475" y="4829801"/>
              <a:ext cx="877800" cy="19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11"/>
            <p:cNvSpPr txBox="1"/>
            <p:nvPr/>
          </p:nvSpPr>
          <p:spPr>
            <a:xfrm>
              <a:off x="385050" y="4708269"/>
              <a:ext cx="141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GT DE 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TECNOLOGIA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9" name="Google Shape;99;p11"/>
          <p:cNvSpPr/>
          <p:nvPr/>
        </p:nvSpPr>
        <p:spPr>
          <a:xfrm>
            <a:off x="3694400" y="1525000"/>
            <a:ext cx="5035200" cy="2305200"/>
          </a:xfrm>
          <a:prstGeom prst="roundRect">
            <a:avLst>
              <a:gd name="adj" fmla="val 16667"/>
            </a:avLst>
          </a:prstGeom>
          <a:solidFill>
            <a:srgbClr val="006FC0"/>
          </a:solidFill>
          <a:ln w="9525" cap="flat" cmpd="sng">
            <a:solidFill>
              <a:srgbClr val="3EB1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1"/>
          <p:cNvSpPr/>
          <p:nvPr/>
        </p:nvSpPr>
        <p:spPr>
          <a:xfrm>
            <a:off x="2739500" y="1610825"/>
            <a:ext cx="5879700" cy="230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6FC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98450">
              <a:lnSpc>
                <a:spcPct val="150000"/>
              </a:lnSpc>
              <a:buClr>
                <a:schemeClr val="dk1"/>
              </a:buClr>
              <a:buSzPts val="1100"/>
              <a:buChar char="●"/>
            </a:pP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APROXIMAÇÃO E ADESÃO AOS PROGRAMAS DO GOVERNO FEDERAL;</a:t>
            </a:r>
          </a:p>
          <a:p>
            <a:pPr marL="457200" lvl="0" indent="-298450">
              <a:lnSpc>
                <a:spcPct val="150000"/>
              </a:lnSpc>
              <a:buClr>
                <a:schemeClr val="dk1"/>
              </a:buClr>
              <a:buSzPts val="1100"/>
              <a:buChar char="●"/>
            </a:pP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DESENVOLVIMENTO DE PLANOS DE TRABALHO BASEADO EM DIAGNÓSTICOS DA REDE E RESPEITANDO AS PECULIARIDADES REGIONAIS</a:t>
            </a:r>
          </a:p>
          <a:p>
            <a:pPr marL="457200" lvl="0" indent="-298450">
              <a:lnSpc>
                <a:spcPct val="150000"/>
              </a:lnSpc>
              <a:buClr>
                <a:schemeClr val="dk1"/>
              </a:buClr>
              <a:buSzPts val="1100"/>
              <a:buChar char="●"/>
            </a:pP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INTEGRAÇÃO E SUPORTE COM OUTRAS UNIDADES</a:t>
            </a:r>
            <a:endParaRPr sz="1100" i="1" dirty="0">
              <a:solidFill>
                <a:schemeClr val="dk1"/>
              </a:solidFill>
            </a:endParaRPr>
          </a:p>
          <a:p>
            <a:pPr marL="457200" lvl="0" indent="-298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sz="1100" i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1"/>
          <p:cNvSpPr txBox="1"/>
          <p:nvPr/>
        </p:nvSpPr>
        <p:spPr>
          <a:xfrm>
            <a:off x="324850" y="2156250"/>
            <a:ext cx="2340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Estratégias e ferramentas:</a:t>
            </a:r>
            <a:endParaRPr sz="240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B316DB9-67CA-47B8-9C83-5BBF5C363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" y="113781"/>
            <a:ext cx="3075250" cy="949073"/>
          </a:xfrm>
          <a:prstGeom prst="rect">
            <a:avLst/>
          </a:prstGeom>
        </p:spPr>
      </p:pic>
      <p:pic>
        <p:nvPicPr>
          <p:cNvPr id="15" name="Imagem 14" descr="Forma&#10;&#10;Descrição gerada automaticamente">
            <a:extLst>
              <a:ext uri="{FF2B5EF4-FFF2-40B4-BE49-F238E27FC236}">
                <a16:creationId xmlns:a16="http://schemas.microsoft.com/office/drawing/2014/main" id="{68B3FDA0-1F30-4F76-911F-9BD94F407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16778"/>
            <a:ext cx="2119673" cy="4911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2"/>
          <p:cNvGrpSpPr/>
          <p:nvPr/>
        </p:nvGrpSpPr>
        <p:grpSpPr>
          <a:xfrm>
            <a:off x="385050" y="4708269"/>
            <a:ext cx="1762225" cy="395100"/>
            <a:chOff x="385050" y="4708269"/>
            <a:chExt cx="1762225" cy="395100"/>
          </a:xfrm>
        </p:grpSpPr>
        <p:pic>
          <p:nvPicPr>
            <p:cNvPr id="111" name="Google Shape;111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9475" y="4829801"/>
              <a:ext cx="877800" cy="19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12"/>
            <p:cNvSpPr txBox="1"/>
            <p:nvPr/>
          </p:nvSpPr>
          <p:spPr>
            <a:xfrm>
              <a:off x="385050" y="4708269"/>
              <a:ext cx="141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GT DE 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TECNOLOGIA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14" name="Google Shape;114;p12"/>
          <p:cNvSpPr/>
          <p:nvPr/>
        </p:nvSpPr>
        <p:spPr>
          <a:xfrm>
            <a:off x="3694400" y="1525000"/>
            <a:ext cx="5035200" cy="2305200"/>
          </a:xfrm>
          <a:prstGeom prst="roundRect">
            <a:avLst>
              <a:gd name="adj" fmla="val 16667"/>
            </a:avLst>
          </a:prstGeom>
          <a:solidFill>
            <a:srgbClr val="006FC0"/>
          </a:solidFill>
          <a:ln w="9525" cap="flat" cmpd="sng">
            <a:solidFill>
              <a:srgbClr val="3EB1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12"/>
          <p:cNvSpPr/>
          <p:nvPr/>
        </p:nvSpPr>
        <p:spPr>
          <a:xfrm>
            <a:off x="2739500" y="1610825"/>
            <a:ext cx="5879700" cy="230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6FC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98450" algn="just">
              <a:lnSpc>
                <a:spcPct val="150000"/>
              </a:lnSpc>
              <a:buClr>
                <a:schemeClr val="dk1"/>
              </a:buClr>
              <a:buSzPts val="1100"/>
              <a:buChar char="●"/>
            </a:pP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LOGISTICA E DIFICULDADE DE ACESSO A DETERMINADAS ÁREAS;</a:t>
            </a:r>
          </a:p>
          <a:p>
            <a:pPr marL="457200" lvl="0" indent="-298450" algn="just">
              <a:lnSpc>
                <a:spcPct val="150000"/>
              </a:lnSpc>
              <a:buClr>
                <a:schemeClr val="dk1"/>
              </a:buClr>
              <a:buSzPts val="1100"/>
              <a:buChar char="●"/>
            </a:pP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COOPERAÇÃO E PARCERIA COM AS COMUNIDADES LOCAIS</a:t>
            </a:r>
            <a:endParaRPr sz="1100" i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2"/>
          <p:cNvSpPr txBox="1"/>
          <p:nvPr/>
        </p:nvSpPr>
        <p:spPr>
          <a:xfrm>
            <a:off x="324850" y="2156250"/>
            <a:ext cx="2340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Desafios:</a:t>
            </a:r>
            <a:endParaRPr sz="240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B316DB9-67CA-47B8-9C83-5BBF5C363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" y="113781"/>
            <a:ext cx="3075250" cy="949073"/>
          </a:xfrm>
          <a:prstGeom prst="rect">
            <a:avLst/>
          </a:prstGeom>
        </p:spPr>
      </p:pic>
      <p:pic>
        <p:nvPicPr>
          <p:cNvPr id="15" name="Imagem 14" descr="Forma&#10;&#10;Descrição gerada automaticamente">
            <a:extLst>
              <a:ext uri="{FF2B5EF4-FFF2-40B4-BE49-F238E27FC236}">
                <a16:creationId xmlns:a16="http://schemas.microsoft.com/office/drawing/2014/main" id="{68B3FDA0-1F30-4F76-911F-9BD94F407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16778"/>
            <a:ext cx="2119673" cy="4911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13"/>
          <p:cNvGrpSpPr/>
          <p:nvPr/>
        </p:nvGrpSpPr>
        <p:grpSpPr>
          <a:xfrm>
            <a:off x="385050" y="4708269"/>
            <a:ext cx="1762225" cy="395100"/>
            <a:chOff x="385050" y="4708269"/>
            <a:chExt cx="1762225" cy="395100"/>
          </a:xfrm>
        </p:grpSpPr>
        <p:pic>
          <p:nvPicPr>
            <p:cNvPr id="126" name="Google Shape;126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9475" y="4829801"/>
              <a:ext cx="877800" cy="19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13"/>
            <p:cNvSpPr txBox="1"/>
            <p:nvPr/>
          </p:nvSpPr>
          <p:spPr>
            <a:xfrm>
              <a:off x="385050" y="4708269"/>
              <a:ext cx="141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GT DE 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TECNOLOGIA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9" name="Google Shape;129;p13"/>
          <p:cNvSpPr/>
          <p:nvPr/>
        </p:nvSpPr>
        <p:spPr>
          <a:xfrm>
            <a:off x="3694400" y="1525000"/>
            <a:ext cx="5035200" cy="2305200"/>
          </a:xfrm>
          <a:prstGeom prst="roundRect">
            <a:avLst>
              <a:gd name="adj" fmla="val 16667"/>
            </a:avLst>
          </a:prstGeom>
          <a:solidFill>
            <a:srgbClr val="006FC0"/>
          </a:solidFill>
          <a:ln w="9525" cap="flat" cmpd="sng">
            <a:solidFill>
              <a:srgbClr val="3EB1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2739500" y="1610825"/>
            <a:ext cx="5879700" cy="230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6FC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98450">
              <a:lnSpc>
                <a:spcPct val="150000"/>
              </a:lnSpc>
              <a:buClr>
                <a:schemeClr val="dk1"/>
              </a:buClr>
              <a:buSzPts val="1100"/>
              <a:buChar char="●"/>
            </a:pP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100% DAS ESCOLAS CONTEMPLADAS COM CHROMEBOOKS, </a:t>
            </a:r>
          </a:p>
          <a:p>
            <a:pPr marL="457200" lvl="0" indent="-298450">
              <a:lnSpc>
                <a:spcPct val="150000"/>
              </a:lnSpc>
              <a:buClr>
                <a:schemeClr val="dk1"/>
              </a:buClr>
              <a:buSzPts val="1100"/>
              <a:buChar char="●"/>
            </a:pP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90% DAS ESCOLAS CONECTADAS COM INTERNET; </a:t>
            </a:r>
          </a:p>
          <a:p>
            <a:pPr marL="457200" lvl="0" indent="-298450">
              <a:lnSpc>
                <a:spcPct val="150000"/>
              </a:lnSpc>
              <a:buClr>
                <a:schemeClr val="dk1"/>
              </a:buClr>
              <a:buSzPts val="1100"/>
              <a:buChar char="●"/>
            </a:pP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AMPLIAÇÃO DE AÇÕES E ESTRUTURAS TECNOLÓGICAS PARA ÁREAS INDÍGENAS, RIBEIRINHAS E QUILOMBOLAS</a:t>
            </a:r>
            <a:r>
              <a:rPr lang="pt-BR" sz="1100" i="1" dirty="0">
                <a:solidFill>
                  <a:schemeClr val="dk1"/>
                </a:solidFill>
              </a:rPr>
              <a:t>.</a:t>
            </a:r>
            <a:endParaRPr sz="1100" i="1" dirty="0">
              <a:solidFill>
                <a:schemeClr val="dk1"/>
              </a:solidFill>
            </a:endParaRPr>
          </a:p>
          <a:p>
            <a:pPr marL="457200" lvl="0" indent="-298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sz="1100" i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3"/>
          <p:cNvSpPr txBox="1"/>
          <p:nvPr/>
        </p:nvSpPr>
        <p:spPr>
          <a:xfrm>
            <a:off x="324850" y="2156250"/>
            <a:ext cx="2340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Resultados:</a:t>
            </a:r>
            <a:endParaRPr sz="240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B316DB9-67CA-47B8-9C83-5BBF5C363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" y="113781"/>
            <a:ext cx="3075250" cy="949073"/>
          </a:xfrm>
          <a:prstGeom prst="rect">
            <a:avLst/>
          </a:prstGeom>
        </p:spPr>
      </p:pic>
      <p:pic>
        <p:nvPicPr>
          <p:cNvPr id="15" name="Imagem 14" descr="Forma&#10;&#10;Descrição gerada automaticamente">
            <a:extLst>
              <a:ext uri="{FF2B5EF4-FFF2-40B4-BE49-F238E27FC236}">
                <a16:creationId xmlns:a16="http://schemas.microsoft.com/office/drawing/2014/main" id="{68B3FDA0-1F30-4F76-911F-9BD94F407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16778"/>
            <a:ext cx="2119673" cy="4911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de cantos arredondados 50"/>
          <p:cNvSpPr/>
          <p:nvPr/>
        </p:nvSpPr>
        <p:spPr>
          <a:xfrm>
            <a:off x="1840347" y="1802077"/>
            <a:ext cx="4974110" cy="8192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pt-BR" sz="1350" kern="1200">
              <a:solidFill>
                <a:prstClr val="white"/>
              </a:solidFill>
            </a:endParaRPr>
          </a:p>
        </p:txBody>
      </p:sp>
      <p:sp>
        <p:nvSpPr>
          <p:cNvPr id="50" name="Retângulo de cantos arredondados 49"/>
          <p:cNvSpPr/>
          <p:nvPr/>
        </p:nvSpPr>
        <p:spPr>
          <a:xfrm>
            <a:off x="2539505" y="2719452"/>
            <a:ext cx="3650304" cy="9002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pt-BR" sz="1350" kern="1200">
              <a:solidFill>
                <a:prstClr val="white"/>
              </a:solidFill>
            </a:endParaRPr>
          </a:p>
        </p:txBody>
      </p:sp>
      <p:grpSp>
        <p:nvGrpSpPr>
          <p:cNvPr id="7" name="Google Shape;372;g3b01cc2adf1_2_0">
            <a:extLst>
              <a:ext uri="{FF2B5EF4-FFF2-40B4-BE49-F238E27FC236}">
                <a16:creationId xmlns:a16="http://schemas.microsoft.com/office/drawing/2014/main" id="{2D7D5408-1440-43C6-8FA2-B31506E3DFDB}"/>
              </a:ext>
            </a:extLst>
          </p:cNvPr>
          <p:cNvGrpSpPr/>
          <p:nvPr/>
        </p:nvGrpSpPr>
        <p:grpSpPr>
          <a:xfrm>
            <a:off x="8833917" y="0"/>
            <a:ext cx="400624" cy="5143500"/>
            <a:chOff x="8880491" y="-131955"/>
            <a:chExt cx="408385" cy="5275720"/>
          </a:xfrm>
        </p:grpSpPr>
        <p:grpSp>
          <p:nvGrpSpPr>
            <p:cNvPr id="8" name="Google Shape;373;g3b01cc2adf1_2_0">
              <a:extLst>
                <a:ext uri="{FF2B5EF4-FFF2-40B4-BE49-F238E27FC236}">
                  <a16:creationId xmlns:a16="http://schemas.microsoft.com/office/drawing/2014/main" id="{A581BD70-5BD9-468F-8992-E285D0CB5E38}"/>
                </a:ext>
              </a:extLst>
            </p:cNvPr>
            <p:cNvGrpSpPr/>
            <p:nvPr/>
          </p:nvGrpSpPr>
          <p:grpSpPr>
            <a:xfrm>
              <a:off x="8880491" y="2483223"/>
              <a:ext cx="408385" cy="2660542"/>
              <a:chOff x="0" y="0"/>
              <a:chExt cx="1498660" cy="10697785"/>
            </a:xfrm>
          </p:grpSpPr>
          <p:sp>
            <p:nvSpPr>
              <p:cNvPr id="26" name="Google Shape;374;g3b01cc2adf1_2_0">
                <a:extLst>
                  <a:ext uri="{FF2B5EF4-FFF2-40B4-BE49-F238E27FC236}">
                    <a16:creationId xmlns:a16="http://schemas.microsoft.com/office/drawing/2014/main" id="{3A1B8AA6-F495-497D-852C-A4C2045251EA}"/>
                  </a:ext>
                </a:extLst>
              </p:cNvPr>
              <p:cNvSpPr/>
              <p:nvPr/>
            </p:nvSpPr>
            <p:spPr>
              <a:xfrm>
                <a:off x="0" y="0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1FA03A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27" name="Google Shape;375;g3b01cc2adf1_2_0">
                <a:extLst>
                  <a:ext uri="{FF2B5EF4-FFF2-40B4-BE49-F238E27FC236}">
                    <a16:creationId xmlns:a16="http://schemas.microsoft.com/office/drawing/2014/main" id="{CB440DB0-E411-4933-884F-C0CCD06AA4E5}"/>
                  </a:ext>
                </a:extLst>
              </p:cNvPr>
              <p:cNvSpPr/>
              <p:nvPr/>
            </p:nvSpPr>
            <p:spPr>
              <a:xfrm>
                <a:off x="0" y="2156604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243408" y="0"/>
                    </a:moveTo>
                    <a:lnTo>
                      <a:pt x="0" y="0"/>
                    </a:lnTo>
                    <a:lnTo>
                      <a:pt x="0" y="2156333"/>
                    </a:lnTo>
                    <a:lnTo>
                      <a:pt x="243408" y="2156333"/>
                    </a:lnTo>
                    <a:lnTo>
                      <a:pt x="243408" y="0"/>
                    </a:lnTo>
                    <a:close/>
                  </a:path>
                  <a:path w="1016000" h="2156460" extrusionOk="0">
                    <a:moveTo>
                      <a:pt x="1015822" y="0"/>
                    </a:moveTo>
                    <a:lnTo>
                      <a:pt x="699376" y="0"/>
                    </a:lnTo>
                    <a:lnTo>
                      <a:pt x="699376" y="2156333"/>
                    </a:lnTo>
                    <a:lnTo>
                      <a:pt x="1015822" y="2156333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00C5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28" name="Google Shape;376;g3b01cc2adf1_2_0">
                <a:extLst>
                  <a:ext uri="{FF2B5EF4-FFF2-40B4-BE49-F238E27FC236}">
                    <a16:creationId xmlns:a16="http://schemas.microsoft.com/office/drawing/2014/main" id="{DFC6D836-C080-4180-9B43-93775F28361E}"/>
                  </a:ext>
                </a:extLst>
              </p:cNvPr>
              <p:cNvSpPr/>
              <p:nvPr/>
            </p:nvSpPr>
            <p:spPr>
              <a:xfrm>
                <a:off x="0" y="4313208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F5BC0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29" name="Google Shape;377;g3b01cc2adf1_2_0">
                <a:extLst>
                  <a:ext uri="{FF2B5EF4-FFF2-40B4-BE49-F238E27FC236}">
                    <a16:creationId xmlns:a16="http://schemas.microsoft.com/office/drawing/2014/main" id="{C964045A-C200-43CF-9868-896FEAAE67AA}"/>
                  </a:ext>
                </a:extLst>
              </p:cNvPr>
              <p:cNvSpPr/>
              <p:nvPr/>
            </p:nvSpPr>
            <p:spPr>
              <a:xfrm>
                <a:off x="0" y="6469812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30" name="Google Shape;378;g3b01cc2adf1_2_0">
                <a:extLst>
                  <a:ext uri="{FF2B5EF4-FFF2-40B4-BE49-F238E27FC236}">
                    <a16:creationId xmlns:a16="http://schemas.microsoft.com/office/drawing/2014/main" id="{1FCDD493-C569-4037-8421-63A41F0FE519}"/>
                  </a:ext>
                </a:extLst>
              </p:cNvPr>
              <p:cNvSpPr/>
              <p:nvPr/>
            </p:nvSpPr>
            <p:spPr>
              <a:xfrm>
                <a:off x="0" y="8626415"/>
                <a:ext cx="1016000" cy="207137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07137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071243"/>
                    </a:lnTo>
                    <a:lnTo>
                      <a:pt x="1015822" y="2071243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31" name="Google Shape;379;g3b01cc2adf1_2_0">
                <a:extLst>
                  <a:ext uri="{FF2B5EF4-FFF2-40B4-BE49-F238E27FC236}">
                    <a16:creationId xmlns:a16="http://schemas.microsoft.com/office/drawing/2014/main" id="{56F71DE1-74C2-4C54-B29F-B646A844D5BF}"/>
                  </a:ext>
                </a:extLst>
              </p:cNvPr>
              <p:cNvSpPr/>
              <p:nvPr/>
            </p:nvSpPr>
            <p:spPr>
              <a:xfrm>
                <a:off x="293298" y="4710023"/>
                <a:ext cx="334645" cy="1459230"/>
              </a:xfrm>
              <a:custGeom>
                <a:avLst/>
                <a:gdLst/>
                <a:ahLst/>
                <a:cxnLst/>
                <a:rect l="l" t="t" r="r" b="b"/>
                <a:pathLst>
                  <a:path w="334645" h="1459230" extrusionOk="0">
                    <a:moveTo>
                      <a:pt x="334086" y="1292225"/>
                    </a:moveTo>
                    <a:lnTo>
                      <a:pt x="328117" y="1247775"/>
                    </a:lnTo>
                    <a:lnTo>
                      <a:pt x="311277" y="1207897"/>
                    </a:lnTo>
                    <a:lnTo>
                      <a:pt x="285153" y="1174115"/>
                    </a:lnTo>
                    <a:lnTo>
                      <a:pt x="251345" y="1147953"/>
                    </a:lnTo>
                    <a:lnTo>
                      <a:pt x="211442" y="1131189"/>
                    </a:lnTo>
                    <a:lnTo>
                      <a:pt x="167043" y="1125220"/>
                    </a:lnTo>
                    <a:lnTo>
                      <a:pt x="122631" y="1131189"/>
                    </a:lnTo>
                    <a:lnTo>
                      <a:pt x="82727" y="1147953"/>
                    </a:lnTo>
                    <a:lnTo>
                      <a:pt x="48920" y="1174115"/>
                    </a:lnTo>
                    <a:lnTo>
                      <a:pt x="22796" y="1207897"/>
                    </a:lnTo>
                    <a:lnTo>
                      <a:pt x="5956" y="1247775"/>
                    </a:lnTo>
                    <a:lnTo>
                      <a:pt x="0" y="1292225"/>
                    </a:lnTo>
                    <a:lnTo>
                      <a:pt x="5956" y="1336675"/>
                    </a:lnTo>
                    <a:lnTo>
                      <a:pt x="22796" y="1376553"/>
                    </a:lnTo>
                    <a:lnTo>
                      <a:pt x="48920" y="1410335"/>
                    </a:lnTo>
                    <a:lnTo>
                      <a:pt x="82727" y="1436497"/>
                    </a:lnTo>
                    <a:lnTo>
                      <a:pt x="122631" y="1453261"/>
                    </a:lnTo>
                    <a:lnTo>
                      <a:pt x="167043" y="1459230"/>
                    </a:lnTo>
                    <a:lnTo>
                      <a:pt x="211442" y="1453261"/>
                    </a:lnTo>
                    <a:lnTo>
                      <a:pt x="251345" y="1436497"/>
                    </a:lnTo>
                    <a:lnTo>
                      <a:pt x="285153" y="1410335"/>
                    </a:lnTo>
                    <a:lnTo>
                      <a:pt x="311277" y="1376553"/>
                    </a:lnTo>
                    <a:lnTo>
                      <a:pt x="328117" y="1336675"/>
                    </a:lnTo>
                    <a:lnTo>
                      <a:pt x="334086" y="1292225"/>
                    </a:lnTo>
                    <a:close/>
                  </a:path>
                  <a:path w="334645" h="1459230" extrusionOk="0">
                    <a:moveTo>
                      <a:pt x="334086" y="729615"/>
                    </a:moveTo>
                    <a:lnTo>
                      <a:pt x="328117" y="685165"/>
                    </a:lnTo>
                    <a:lnTo>
                      <a:pt x="311277" y="645287"/>
                    </a:lnTo>
                    <a:lnTo>
                      <a:pt x="285153" y="611505"/>
                    </a:lnTo>
                    <a:lnTo>
                      <a:pt x="251345" y="585343"/>
                    </a:lnTo>
                    <a:lnTo>
                      <a:pt x="211442" y="568579"/>
                    </a:lnTo>
                    <a:lnTo>
                      <a:pt x="167043" y="562610"/>
                    </a:lnTo>
                    <a:lnTo>
                      <a:pt x="122631" y="568579"/>
                    </a:lnTo>
                    <a:lnTo>
                      <a:pt x="82727" y="585343"/>
                    </a:lnTo>
                    <a:lnTo>
                      <a:pt x="48920" y="611505"/>
                    </a:lnTo>
                    <a:lnTo>
                      <a:pt x="22796" y="645287"/>
                    </a:lnTo>
                    <a:lnTo>
                      <a:pt x="5956" y="685165"/>
                    </a:lnTo>
                    <a:lnTo>
                      <a:pt x="0" y="729615"/>
                    </a:lnTo>
                    <a:lnTo>
                      <a:pt x="5956" y="774065"/>
                    </a:lnTo>
                    <a:lnTo>
                      <a:pt x="22796" y="813943"/>
                    </a:lnTo>
                    <a:lnTo>
                      <a:pt x="48920" y="847725"/>
                    </a:lnTo>
                    <a:lnTo>
                      <a:pt x="82727" y="873887"/>
                    </a:lnTo>
                    <a:lnTo>
                      <a:pt x="122631" y="890651"/>
                    </a:lnTo>
                    <a:lnTo>
                      <a:pt x="167043" y="896620"/>
                    </a:lnTo>
                    <a:lnTo>
                      <a:pt x="211442" y="890651"/>
                    </a:lnTo>
                    <a:lnTo>
                      <a:pt x="251345" y="873887"/>
                    </a:lnTo>
                    <a:lnTo>
                      <a:pt x="285153" y="847725"/>
                    </a:lnTo>
                    <a:lnTo>
                      <a:pt x="311277" y="813943"/>
                    </a:lnTo>
                    <a:lnTo>
                      <a:pt x="328117" y="774065"/>
                    </a:lnTo>
                    <a:lnTo>
                      <a:pt x="334086" y="729615"/>
                    </a:lnTo>
                    <a:close/>
                  </a:path>
                  <a:path w="334645" h="1459230" extrusionOk="0">
                    <a:moveTo>
                      <a:pt x="334086" y="167005"/>
                    </a:moveTo>
                    <a:lnTo>
                      <a:pt x="328117" y="122682"/>
                    </a:lnTo>
                    <a:lnTo>
                      <a:pt x="311277" y="82677"/>
                    </a:lnTo>
                    <a:lnTo>
                      <a:pt x="285153" y="48895"/>
                    </a:lnTo>
                    <a:lnTo>
                      <a:pt x="251345" y="22860"/>
                    </a:lnTo>
                    <a:lnTo>
                      <a:pt x="211442" y="5969"/>
                    </a:lnTo>
                    <a:lnTo>
                      <a:pt x="167043" y="0"/>
                    </a:lnTo>
                    <a:lnTo>
                      <a:pt x="122631" y="5969"/>
                    </a:lnTo>
                    <a:lnTo>
                      <a:pt x="82727" y="22860"/>
                    </a:lnTo>
                    <a:lnTo>
                      <a:pt x="48920" y="48895"/>
                    </a:lnTo>
                    <a:lnTo>
                      <a:pt x="22796" y="82677"/>
                    </a:lnTo>
                    <a:lnTo>
                      <a:pt x="5956" y="122682"/>
                    </a:lnTo>
                    <a:lnTo>
                      <a:pt x="0" y="167005"/>
                    </a:lnTo>
                    <a:lnTo>
                      <a:pt x="5956" y="211455"/>
                    </a:lnTo>
                    <a:lnTo>
                      <a:pt x="22796" y="251333"/>
                    </a:lnTo>
                    <a:lnTo>
                      <a:pt x="48920" y="285115"/>
                    </a:lnTo>
                    <a:lnTo>
                      <a:pt x="82727" y="311277"/>
                    </a:lnTo>
                    <a:lnTo>
                      <a:pt x="122631" y="328168"/>
                    </a:lnTo>
                    <a:lnTo>
                      <a:pt x="167043" y="334137"/>
                    </a:lnTo>
                    <a:lnTo>
                      <a:pt x="211442" y="328168"/>
                    </a:lnTo>
                    <a:lnTo>
                      <a:pt x="251345" y="311277"/>
                    </a:lnTo>
                    <a:lnTo>
                      <a:pt x="285153" y="285115"/>
                    </a:lnTo>
                    <a:lnTo>
                      <a:pt x="311277" y="251333"/>
                    </a:lnTo>
                    <a:lnTo>
                      <a:pt x="328117" y="211455"/>
                    </a:lnTo>
                    <a:lnTo>
                      <a:pt x="334086" y="167005"/>
                    </a:lnTo>
                    <a:close/>
                  </a:path>
                </a:pathLst>
              </a:custGeom>
              <a:solidFill>
                <a:srgbClr val="66248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32" name="Google Shape;380;g3b01cc2adf1_2_0">
                <a:extLst>
                  <a:ext uri="{FF2B5EF4-FFF2-40B4-BE49-F238E27FC236}">
                    <a16:creationId xmlns:a16="http://schemas.microsoft.com/office/drawing/2014/main" id="{C465AE3E-FF99-4025-8EBD-1EEAB11CA855}"/>
                  </a:ext>
                </a:extLst>
              </p:cNvPr>
              <p:cNvSpPr/>
              <p:nvPr/>
            </p:nvSpPr>
            <p:spPr>
              <a:xfrm>
                <a:off x="138022" y="7228936"/>
                <a:ext cx="726440" cy="726440"/>
              </a:xfrm>
              <a:custGeom>
                <a:avLst/>
                <a:gdLst/>
                <a:ahLst/>
                <a:cxnLst/>
                <a:rect l="l" t="t" r="r" b="b"/>
                <a:pathLst>
                  <a:path w="726440" h="726440" extrusionOk="0">
                    <a:moveTo>
                      <a:pt x="363169" y="0"/>
                    </a:moveTo>
                    <a:lnTo>
                      <a:pt x="313893" y="3429"/>
                    </a:lnTo>
                    <a:lnTo>
                      <a:pt x="266623" y="13081"/>
                    </a:lnTo>
                    <a:lnTo>
                      <a:pt x="221805" y="28575"/>
                    </a:lnTo>
                    <a:lnTo>
                      <a:pt x="179870" y="49657"/>
                    </a:lnTo>
                    <a:lnTo>
                      <a:pt x="141249" y="75692"/>
                    </a:lnTo>
                    <a:lnTo>
                      <a:pt x="106362" y="106426"/>
                    </a:lnTo>
                    <a:lnTo>
                      <a:pt x="75666" y="141351"/>
                    </a:lnTo>
                    <a:lnTo>
                      <a:pt x="49580" y="179959"/>
                    </a:lnTo>
                    <a:lnTo>
                      <a:pt x="28536" y="221869"/>
                    </a:lnTo>
                    <a:lnTo>
                      <a:pt x="12966" y="266700"/>
                    </a:lnTo>
                    <a:lnTo>
                      <a:pt x="3314" y="313944"/>
                    </a:lnTo>
                    <a:lnTo>
                      <a:pt x="0" y="363220"/>
                    </a:lnTo>
                    <a:lnTo>
                      <a:pt x="3314" y="412496"/>
                    </a:lnTo>
                    <a:lnTo>
                      <a:pt x="12966" y="459740"/>
                    </a:lnTo>
                    <a:lnTo>
                      <a:pt x="28536" y="504571"/>
                    </a:lnTo>
                    <a:lnTo>
                      <a:pt x="49580" y="546481"/>
                    </a:lnTo>
                    <a:lnTo>
                      <a:pt x="75666" y="585216"/>
                    </a:lnTo>
                    <a:lnTo>
                      <a:pt x="106362" y="620014"/>
                    </a:lnTo>
                    <a:lnTo>
                      <a:pt x="141249" y="650748"/>
                    </a:lnTo>
                    <a:lnTo>
                      <a:pt x="179870" y="676783"/>
                    </a:lnTo>
                    <a:lnTo>
                      <a:pt x="221805" y="697865"/>
                    </a:lnTo>
                    <a:lnTo>
                      <a:pt x="266623" y="713486"/>
                    </a:lnTo>
                    <a:lnTo>
                      <a:pt x="313893" y="723138"/>
                    </a:lnTo>
                    <a:lnTo>
                      <a:pt x="363169" y="726440"/>
                    </a:lnTo>
                    <a:lnTo>
                      <a:pt x="412445" y="723138"/>
                    </a:lnTo>
                    <a:lnTo>
                      <a:pt x="459714" y="713486"/>
                    </a:lnTo>
                    <a:lnTo>
                      <a:pt x="504532" y="697865"/>
                    </a:lnTo>
                    <a:lnTo>
                      <a:pt x="546468" y="676783"/>
                    </a:lnTo>
                    <a:lnTo>
                      <a:pt x="585101" y="650748"/>
                    </a:lnTo>
                    <a:lnTo>
                      <a:pt x="619975" y="620014"/>
                    </a:lnTo>
                    <a:lnTo>
                      <a:pt x="650671" y="585216"/>
                    </a:lnTo>
                    <a:lnTo>
                      <a:pt x="676757" y="546481"/>
                    </a:lnTo>
                    <a:lnTo>
                      <a:pt x="697801" y="504571"/>
                    </a:lnTo>
                    <a:lnTo>
                      <a:pt x="713371" y="459740"/>
                    </a:lnTo>
                    <a:lnTo>
                      <a:pt x="723036" y="412496"/>
                    </a:lnTo>
                    <a:lnTo>
                      <a:pt x="726351" y="363220"/>
                    </a:lnTo>
                    <a:lnTo>
                      <a:pt x="723036" y="313944"/>
                    </a:lnTo>
                    <a:lnTo>
                      <a:pt x="713371" y="266700"/>
                    </a:lnTo>
                    <a:lnTo>
                      <a:pt x="697801" y="221869"/>
                    </a:lnTo>
                    <a:lnTo>
                      <a:pt x="676757" y="179959"/>
                    </a:lnTo>
                    <a:lnTo>
                      <a:pt x="650671" y="141351"/>
                    </a:lnTo>
                    <a:lnTo>
                      <a:pt x="619975" y="106426"/>
                    </a:lnTo>
                    <a:lnTo>
                      <a:pt x="585101" y="75692"/>
                    </a:lnTo>
                    <a:lnTo>
                      <a:pt x="546468" y="49657"/>
                    </a:lnTo>
                    <a:lnTo>
                      <a:pt x="504532" y="28575"/>
                    </a:lnTo>
                    <a:lnTo>
                      <a:pt x="459714" y="13081"/>
                    </a:lnTo>
                    <a:lnTo>
                      <a:pt x="412445" y="3429"/>
                    </a:lnTo>
                    <a:lnTo>
                      <a:pt x="363169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33" name="Google Shape;381;g3b01cc2adf1_2_0">
                <a:extLst>
                  <a:ext uri="{FF2B5EF4-FFF2-40B4-BE49-F238E27FC236}">
                    <a16:creationId xmlns:a16="http://schemas.microsoft.com/office/drawing/2014/main" id="{424D8C3C-11D8-4E10-94FE-F90A9C2690F3}"/>
                  </a:ext>
                </a:extLst>
              </p:cNvPr>
              <p:cNvSpPr/>
              <p:nvPr/>
            </p:nvSpPr>
            <p:spPr>
              <a:xfrm>
                <a:off x="207034" y="7297947"/>
                <a:ext cx="593725" cy="593725"/>
              </a:xfrm>
              <a:custGeom>
                <a:avLst/>
                <a:gdLst/>
                <a:ahLst/>
                <a:cxnLst/>
                <a:rect l="l" t="t" r="r" b="b"/>
                <a:pathLst>
                  <a:path w="593725" h="593725" extrusionOk="0">
                    <a:moveTo>
                      <a:pt x="296760" y="0"/>
                    </a:moveTo>
                    <a:lnTo>
                      <a:pt x="248627" y="3937"/>
                    </a:lnTo>
                    <a:lnTo>
                      <a:pt x="202958" y="15113"/>
                    </a:lnTo>
                    <a:lnTo>
                      <a:pt x="160375" y="33147"/>
                    </a:lnTo>
                    <a:lnTo>
                      <a:pt x="121500" y="57277"/>
                    </a:lnTo>
                    <a:lnTo>
                      <a:pt x="86918" y="86995"/>
                    </a:lnTo>
                    <a:lnTo>
                      <a:pt x="57251" y="121539"/>
                    </a:lnTo>
                    <a:lnTo>
                      <a:pt x="33121" y="160401"/>
                    </a:lnTo>
                    <a:lnTo>
                      <a:pt x="15125" y="202946"/>
                    </a:lnTo>
                    <a:lnTo>
                      <a:pt x="3873" y="248666"/>
                    </a:lnTo>
                    <a:lnTo>
                      <a:pt x="0" y="296799"/>
                    </a:lnTo>
                    <a:lnTo>
                      <a:pt x="3873" y="344932"/>
                    </a:lnTo>
                    <a:lnTo>
                      <a:pt x="15125" y="390652"/>
                    </a:lnTo>
                    <a:lnTo>
                      <a:pt x="33121" y="433197"/>
                    </a:lnTo>
                    <a:lnTo>
                      <a:pt x="57251" y="472059"/>
                    </a:lnTo>
                    <a:lnTo>
                      <a:pt x="86918" y="506603"/>
                    </a:lnTo>
                    <a:lnTo>
                      <a:pt x="121500" y="536321"/>
                    </a:lnTo>
                    <a:lnTo>
                      <a:pt x="160375" y="560451"/>
                    </a:lnTo>
                    <a:lnTo>
                      <a:pt x="202958" y="578485"/>
                    </a:lnTo>
                    <a:lnTo>
                      <a:pt x="248627" y="589661"/>
                    </a:lnTo>
                    <a:lnTo>
                      <a:pt x="296760" y="593598"/>
                    </a:lnTo>
                    <a:lnTo>
                      <a:pt x="344893" y="589661"/>
                    </a:lnTo>
                    <a:lnTo>
                      <a:pt x="390563" y="578485"/>
                    </a:lnTo>
                    <a:lnTo>
                      <a:pt x="433146" y="560451"/>
                    </a:lnTo>
                    <a:lnTo>
                      <a:pt x="472033" y="536321"/>
                    </a:lnTo>
                    <a:lnTo>
                      <a:pt x="506603" y="506603"/>
                    </a:lnTo>
                    <a:lnTo>
                      <a:pt x="536270" y="472059"/>
                    </a:lnTo>
                    <a:lnTo>
                      <a:pt x="560400" y="433197"/>
                    </a:lnTo>
                    <a:lnTo>
                      <a:pt x="578396" y="390652"/>
                    </a:lnTo>
                    <a:lnTo>
                      <a:pt x="589648" y="344932"/>
                    </a:lnTo>
                    <a:lnTo>
                      <a:pt x="593534" y="296799"/>
                    </a:lnTo>
                    <a:lnTo>
                      <a:pt x="589648" y="248666"/>
                    </a:lnTo>
                    <a:lnTo>
                      <a:pt x="578396" y="202946"/>
                    </a:lnTo>
                    <a:lnTo>
                      <a:pt x="560400" y="160401"/>
                    </a:lnTo>
                    <a:lnTo>
                      <a:pt x="536270" y="121539"/>
                    </a:lnTo>
                    <a:lnTo>
                      <a:pt x="506603" y="86995"/>
                    </a:lnTo>
                    <a:lnTo>
                      <a:pt x="472033" y="57277"/>
                    </a:lnTo>
                    <a:lnTo>
                      <a:pt x="433146" y="33147"/>
                    </a:lnTo>
                    <a:lnTo>
                      <a:pt x="390563" y="15113"/>
                    </a:lnTo>
                    <a:lnTo>
                      <a:pt x="344893" y="3937"/>
                    </a:lnTo>
                    <a:lnTo>
                      <a:pt x="296760" y="0"/>
                    </a:lnTo>
                    <a:close/>
                  </a:path>
                </a:pathLst>
              </a:custGeom>
              <a:solidFill>
                <a:srgbClr val="F5BC0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34" name="Google Shape;382;g3b01cc2adf1_2_0">
                <a:extLst>
                  <a:ext uri="{FF2B5EF4-FFF2-40B4-BE49-F238E27FC236}">
                    <a16:creationId xmlns:a16="http://schemas.microsoft.com/office/drawing/2014/main" id="{5BF3C003-C4B5-4416-9123-A54B8002BE2E}"/>
                  </a:ext>
                </a:extLst>
              </p:cNvPr>
              <p:cNvSpPr/>
              <p:nvPr/>
            </p:nvSpPr>
            <p:spPr>
              <a:xfrm>
                <a:off x="0" y="690113"/>
                <a:ext cx="756285" cy="86423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864235" extrusionOk="0">
                    <a:moveTo>
                      <a:pt x="0" y="0"/>
                    </a:moveTo>
                    <a:lnTo>
                      <a:pt x="0" y="863980"/>
                    </a:lnTo>
                    <a:lnTo>
                      <a:pt x="755980" y="4319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pic>
            <p:nvPicPr>
              <p:cNvPr id="35" name="Google Shape;383;g3b01cc2adf1_2_0">
                <a:extLst>
                  <a:ext uri="{FF2B5EF4-FFF2-40B4-BE49-F238E27FC236}">
                    <a16:creationId xmlns:a16="http://schemas.microsoft.com/office/drawing/2014/main" id="{58B096AD-0CAA-4CCF-876C-368EB74E114F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17585" y="0"/>
                <a:ext cx="981075" cy="106959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" name="Google Shape;384;g3b01cc2adf1_2_0">
                <a:extLst>
                  <a:ext uri="{FF2B5EF4-FFF2-40B4-BE49-F238E27FC236}">
                    <a16:creationId xmlns:a16="http://schemas.microsoft.com/office/drawing/2014/main" id="{9C046852-691A-41B5-997E-59FDF7F1E273}"/>
                  </a:ext>
                </a:extLst>
              </p:cNvPr>
              <p:cNvSpPr/>
              <p:nvPr/>
            </p:nvSpPr>
            <p:spPr>
              <a:xfrm>
                <a:off x="448573" y="9299276"/>
                <a:ext cx="304800" cy="1391285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1391285" extrusionOk="0">
                    <a:moveTo>
                      <a:pt x="304800" y="0"/>
                    </a:moveTo>
                    <a:lnTo>
                      <a:pt x="0" y="0"/>
                    </a:lnTo>
                    <a:lnTo>
                      <a:pt x="0" y="1391284"/>
                    </a:lnTo>
                    <a:lnTo>
                      <a:pt x="304800" y="1391284"/>
                    </a:lnTo>
                    <a:lnTo>
                      <a:pt x="304800" y="0"/>
                    </a:lnTo>
                    <a:close/>
                  </a:path>
                </a:pathLst>
              </a:custGeom>
              <a:solidFill>
                <a:srgbClr val="1FA03A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37" name="Google Shape;385;g3b01cc2adf1_2_0">
                <a:extLst>
                  <a:ext uri="{FF2B5EF4-FFF2-40B4-BE49-F238E27FC236}">
                    <a16:creationId xmlns:a16="http://schemas.microsoft.com/office/drawing/2014/main" id="{B06E6F1E-974B-4256-BD04-F35CC7BCA6C8}"/>
                  </a:ext>
                </a:extLst>
              </p:cNvPr>
              <p:cNvSpPr/>
              <p:nvPr/>
            </p:nvSpPr>
            <p:spPr>
              <a:xfrm>
                <a:off x="241539" y="2156604"/>
                <a:ext cx="456565" cy="2157095"/>
              </a:xfrm>
              <a:custGeom>
                <a:avLst/>
                <a:gdLst/>
                <a:ahLst/>
                <a:cxnLst/>
                <a:rect l="l" t="t" r="r" b="b"/>
                <a:pathLst>
                  <a:path w="456565" h="2157095" extrusionOk="0">
                    <a:moveTo>
                      <a:pt x="455968" y="0"/>
                    </a:moveTo>
                    <a:lnTo>
                      <a:pt x="0" y="0"/>
                    </a:lnTo>
                    <a:lnTo>
                      <a:pt x="0" y="2156968"/>
                    </a:lnTo>
                    <a:lnTo>
                      <a:pt x="455968" y="2156968"/>
                    </a:lnTo>
                    <a:lnTo>
                      <a:pt x="455968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</p:grpSp>
        <p:grpSp>
          <p:nvGrpSpPr>
            <p:cNvPr id="10" name="Google Shape;386;g3b01cc2adf1_2_0">
              <a:extLst>
                <a:ext uri="{FF2B5EF4-FFF2-40B4-BE49-F238E27FC236}">
                  <a16:creationId xmlns:a16="http://schemas.microsoft.com/office/drawing/2014/main" id="{DFF6E184-2387-4B4C-B409-C96673FC1249}"/>
                </a:ext>
              </a:extLst>
            </p:cNvPr>
            <p:cNvGrpSpPr/>
            <p:nvPr/>
          </p:nvGrpSpPr>
          <p:grpSpPr>
            <a:xfrm>
              <a:off x="8880491" y="-131955"/>
              <a:ext cx="408385" cy="2660542"/>
              <a:chOff x="0" y="0"/>
              <a:chExt cx="1498660" cy="10697785"/>
            </a:xfrm>
          </p:grpSpPr>
          <p:sp>
            <p:nvSpPr>
              <p:cNvPr id="12" name="Google Shape;387;g3b01cc2adf1_2_0">
                <a:extLst>
                  <a:ext uri="{FF2B5EF4-FFF2-40B4-BE49-F238E27FC236}">
                    <a16:creationId xmlns:a16="http://schemas.microsoft.com/office/drawing/2014/main" id="{4D957732-5D18-48FC-8278-9EFA6454D13D}"/>
                  </a:ext>
                </a:extLst>
              </p:cNvPr>
              <p:cNvSpPr/>
              <p:nvPr/>
            </p:nvSpPr>
            <p:spPr>
              <a:xfrm>
                <a:off x="0" y="0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1FA03A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14" name="Google Shape;388;g3b01cc2adf1_2_0">
                <a:extLst>
                  <a:ext uri="{FF2B5EF4-FFF2-40B4-BE49-F238E27FC236}">
                    <a16:creationId xmlns:a16="http://schemas.microsoft.com/office/drawing/2014/main" id="{503A368A-5D57-44CB-BA01-4E3B0E0483F9}"/>
                  </a:ext>
                </a:extLst>
              </p:cNvPr>
              <p:cNvSpPr/>
              <p:nvPr/>
            </p:nvSpPr>
            <p:spPr>
              <a:xfrm>
                <a:off x="0" y="2156604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243408" y="0"/>
                    </a:moveTo>
                    <a:lnTo>
                      <a:pt x="0" y="0"/>
                    </a:lnTo>
                    <a:lnTo>
                      <a:pt x="0" y="2156333"/>
                    </a:lnTo>
                    <a:lnTo>
                      <a:pt x="243408" y="2156333"/>
                    </a:lnTo>
                    <a:lnTo>
                      <a:pt x="243408" y="0"/>
                    </a:lnTo>
                    <a:close/>
                  </a:path>
                  <a:path w="1016000" h="2156460" extrusionOk="0">
                    <a:moveTo>
                      <a:pt x="1015822" y="0"/>
                    </a:moveTo>
                    <a:lnTo>
                      <a:pt x="699376" y="0"/>
                    </a:lnTo>
                    <a:lnTo>
                      <a:pt x="699376" y="2156333"/>
                    </a:lnTo>
                    <a:lnTo>
                      <a:pt x="1015822" y="2156333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00C5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15" name="Google Shape;389;g3b01cc2adf1_2_0">
                <a:extLst>
                  <a:ext uri="{FF2B5EF4-FFF2-40B4-BE49-F238E27FC236}">
                    <a16:creationId xmlns:a16="http://schemas.microsoft.com/office/drawing/2014/main" id="{64FDCCCD-2DC9-45CD-828C-484EA8DAB6B8}"/>
                  </a:ext>
                </a:extLst>
              </p:cNvPr>
              <p:cNvSpPr/>
              <p:nvPr/>
            </p:nvSpPr>
            <p:spPr>
              <a:xfrm>
                <a:off x="0" y="4313208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F5BC0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16" name="Google Shape;390;g3b01cc2adf1_2_0">
                <a:extLst>
                  <a:ext uri="{FF2B5EF4-FFF2-40B4-BE49-F238E27FC236}">
                    <a16:creationId xmlns:a16="http://schemas.microsoft.com/office/drawing/2014/main" id="{1B8DBBF9-4EAF-4A2D-9E80-61015E07669E}"/>
                  </a:ext>
                </a:extLst>
              </p:cNvPr>
              <p:cNvSpPr/>
              <p:nvPr/>
            </p:nvSpPr>
            <p:spPr>
              <a:xfrm>
                <a:off x="0" y="6469812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18" name="Google Shape;391;g3b01cc2adf1_2_0">
                <a:extLst>
                  <a:ext uri="{FF2B5EF4-FFF2-40B4-BE49-F238E27FC236}">
                    <a16:creationId xmlns:a16="http://schemas.microsoft.com/office/drawing/2014/main" id="{0BE37DB2-CDB6-4D61-A0C2-BE9239EDD02F}"/>
                  </a:ext>
                </a:extLst>
              </p:cNvPr>
              <p:cNvSpPr/>
              <p:nvPr/>
            </p:nvSpPr>
            <p:spPr>
              <a:xfrm>
                <a:off x="0" y="8626415"/>
                <a:ext cx="1016000" cy="207137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07137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071243"/>
                    </a:lnTo>
                    <a:lnTo>
                      <a:pt x="1015822" y="2071243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19" name="Google Shape;392;g3b01cc2adf1_2_0">
                <a:extLst>
                  <a:ext uri="{FF2B5EF4-FFF2-40B4-BE49-F238E27FC236}">
                    <a16:creationId xmlns:a16="http://schemas.microsoft.com/office/drawing/2014/main" id="{8C6097EA-8A32-4CFC-ADFD-AD6CBAD673B7}"/>
                  </a:ext>
                </a:extLst>
              </p:cNvPr>
              <p:cNvSpPr/>
              <p:nvPr/>
            </p:nvSpPr>
            <p:spPr>
              <a:xfrm>
                <a:off x="293298" y="4710023"/>
                <a:ext cx="334645" cy="1459230"/>
              </a:xfrm>
              <a:custGeom>
                <a:avLst/>
                <a:gdLst/>
                <a:ahLst/>
                <a:cxnLst/>
                <a:rect l="l" t="t" r="r" b="b"/>
                <a:pathLst>
                  <a:path w="334645" h="1459230" extrusionOk="0">
                    <a:moveTo>
                      <a:pt x="334086" y="1292225"/>
                    </a:moveTo>
                    <a:lnTo>
                      <a:pt x="328117" y="1247775"/>
                    </a:lnTo>
                    <a:lnTo>
                      <a:pt x="311277" y="1207897"/>
                    </a:lnTo>
                    <a:lnTo>
                      <a:pt x="285153" y="1174115"/>
                    </a:lnTo>
                    <a:lnTo>
                      <a:pt x="251345" y="1147953"/>
                    </a:lnTo>
                    <a:lnTo>
                      <a:pt x="211442" y="1131189"/>
                    </a:lnTo>
                    <a:lnTo>
                      <a:pt x="167043" y="1125220"/>
                    </a:lnTo>
                    <a:lnTo>
                      <a:pt x="122631" y="1131189"/>
                    </a:lnTo>
                    <a:lnTo>
                      <a:pt x="82727" y="1147953"/>
                    </a:lnTo>
                    <a:lnTo>
                      <a:pt x="48920" y="1174115"/>
                    </a:lnTo>
                    <a:lnTo>
                      <a:pt x="22796" y="1207897"/>
                    </a:lnTo>
                    <a:lnTo>
                      <a:pt x="5956" y="1247775"/>
                    </a:lnTo>
                    <a:lnTo>
                      <a:pt x="0" y="1292225"/>
                    </a:lnTo>
                    <a:lnTo>
                      <a:pt x="5956" y="1336675"/>
                    </a:lnTo>
                    <a:lnTo>
                      <a:pt x="22796" y="1376553"/>
                    </a:lnTo>
                    <a:lnTo>
                      <a:pt x="48920" y="1410335"/>
                    </a:lnTo>
                    <a:lnTo>
                      <a:pt x="82727" y="1436497"/>
                    </a:lnTo>
                    <a:lnTo>
                      <a:pt x="122631" y="1453261"/>
                    </a:lnTo>
                    <a:lnTo>
                      <a:pt x="167043" y="1459230"/>
                    </a:lnTo>
                    <a:lnTo>
                      <a:pt x="211442" y="1453261"/>
                    </a:lnTo>
                    <a:lnTo>
                      <a:pt x="251345" y="1436497"/>
                    </a:lnTo>
                    <a:lnTo>
                      <a:pt x="285153" y="1410335"/>
                    </a:lnTo>
                    <a:lnTo>
                      <a:pt x="311277" y="1376553"/>
                    </a:lnTo>
                    <a:lnTo>
                      <a:pt x="328117" y="1336675"/>
                    </a:lnTo>
                    <a:lnTo>
                      <a:pt x="334086" y="1292225"/>
                    </a:lnTo>
                    <a:close/>
                  </a:path>
                  <a:path w="334645" h="1459230" extrusionOk="0">
                    <a:moveTo>
                      <a:pt x="334086" y="729615"/>
                    </a:moveTo>
                    <a:lnTo>
                      <a:pt x="328117" y="685165"/>
                    </a:lnTo>
                    <a:lnTo>
                      <a:pt x="311277" y="645287"/>
                    </a:lnTo>
                    <a:lnTo>
                      <a:pt x="285153" y="611505"/>
                    </a:lnTo>
                    <a:lnTo>
                      <a:pt x="251345" y="585343"/>
                    </a:lnTo>
                    <a:lnTo>
                      <a:pt x="211442" y="568579"/>
                    </a:lnTo>
                    <a:lnTo>
                      <a:pt x="167043" y="562610"/>
                    </a:lnTo>
                    <a:lnTo>
                      <a:pt x="122631" y="568579"/>
                    </a:lnTo>
                    <a:lnTo>
                      <a:pt x="82727" y="585343"/>
                    </a:lnTo>
                    <a:lnTo>
                      <a:pt x="48920" y="611505"/>
                    </a:lnTo>
                    <a:lnTo>
                      <a:pt x="22796" y="645287"/>
                    </a:lnTo>
                    <a:lnTo>
                      <a:pt x="5956" y="685165"/>
                    </a:lnTo>
                    <a:lnTo>
                      <a:pt x="0" y="729615"/>
                    </a:lnTo>
                    <a:lnTo>
                      <a:pt x="5956" y="774065"/>
                    </a:lnTo>
                    <a:lnTo>
                      <a:pt x="22796" y="813943"/>
                    </a:lnTo>
                    <a:lnTo>
                      <a:pt x="48920" y="847725"/>
                    </a:lnTo>
                    <a:lnTo>
                      <a:pt x="82727" y="873887"/>
                    </a:lnTo>
                    <a:lnTo>
                      <a:pt x="122631" y="890651"/>
                    </a:lnTo>
                    <a:lnTo>
                      <a:pt x="167043" y="896620"/>
                    </a:lnTo>
                    <a:lnTo>
                      <a:pt x="211442" y="890651"/>
                    </a:lnTo>
                    <a:lnTo>
                      <a:pt x="251345" y="873887"/>
                    </a:lnTo>
                    <a:lnTo>
                      <a:pt x="285153" y="847725"/>
                    </a:lnTo>
                    <a:lnTo>
                      <a:pt x="311277" y="813943"/>
                    </a:lnTo>
                    <a:lnTo>
                      <a:pt x="328117" y="774065"/>
                    </a:lnTo>
                    <a:lnTo>
                      <a:pt x="334086" y="729615"/>
                    </a:lnTo>
                    <a:close/>
                  </a:path>
                  <a:path w="334645" h="1459230" extrusionOk="0">
                    <a:moveTo>
                      <a:pt x="334086" y="167005"/>
                    </a:moveTo>
                    <a:lnTo>
                      <a:pt x="328117" y="122682"/>
                    </a:lnTo>
                    <a:lnTo>
                      <a:pt x="311277" y="82677"/>
                    </a:lnTo>
                    <a:lnTo>
                      <a:pt x="285153" y="48895"/>
                    </a:lnTo>
                    <a:lnTo>
                      <a:pt x="251345" y="22860"/>
                    </a:lnTo>
                    <a:lnTo>
                      <a:pt x="211442" y="5969"/>
                    </a:lnTo>
                    <a:lnTo>
                      <a:pt x="167043" y="0"/>
                    </a:lnTo>
                    <a:lnTo>
                      <a:pt x="122631" y="5969"/>
                    </a:lnTo>
                    <a:lnTo>
                      <a:pt x="82727" y="22860"/>
                    </a:lnTo>
                    <a:lnTo>
                      <a:pt x="48920" y="48895"/>
                    </a:lnTo>
                    <a:lnTo>
                      <a:pt x="22796" y="82677"/>
                    </a:lnTo>
                    <a:lnTo>
                      <a:pt x="5956" y="122682"/>
                    </a:lnTo>
                    <a:lnTo>
                      <a:pt x="0" y="167005"/>
                    </a:lnTo>
                    <a:lnTo>
                      <a:pt x="5956" y="211455"/>
                    </a:lnTo>
                    <a:lnTo>
                      <a:pt x="22796" y="251333"/>
                    </a:lnTo>
                    <a:lnTo>
                      <a:pt x="48920" y="285115"/>
                    </a:lnTo>
                    <a:lnTo>
                      <a:pt x="82727" y="311277"/>
                    </a:lnTo>
                    <a:lnTo>
                      <a:pt x="122631" y="328168"/>
                    </a:lnTo>
                    <a:lnTo>
                      <a:pt x="167043" y="334137"/>
                    </a:lnTo>
                    <a:lnTo>
                      <a:pt x="211442" y="328168"/>
                    </a:lnTo>
                    <a:lnTo>
                      <a:pt x="251345" y="311277"/>
                    </a:lnTo>
                    <a:lnTo>
                      <a:pt x="285153" y="285115"/>
                    </a:lnTo>
                    <a:lnTo>
                      <a:pt x="311277" y="251333"/>
                    </a:lnTo>
                    <a:lnTo>
                      <a:pt x="328117" y="211455"/>
                    </a:lnTo>
                    <a:lnTo>
                      <a:pt x="334086" y="167005"/>
                    </a:lnTo>
                    <a:close/>
                  </a:path>
                </a:pathLst>
              </a:custGeom>
              <a:solidFill>
                <a:srgbClr val="66248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20" name="Google Shape;393;g3b01cc2adf1_2_0">
                <a:extLst>
                  <a:ext uri="{FF2B5EF4-FFF2-40B4-BE49-F238E27FC236}">
                    <a16:creationId xmlns:a16="http://schemas.microsoft.com/office/drawing/2014/main" id="{99030FB8-08FE-4EEF-B0CD-5916F10FA406}"/>
                  </a:ext>
                </a:extLst>
              </p:cNvPr>
              <p:cNvSpPr/>
              <p:nvPr/>
            </p:nvSpPr>
            <p:spPr>
              <a:xfrm>
                <a:off x="138022" y="7228936"/>
                <a:ext cx="726440" cy="726440"/>
              </a:xfrm>
              <a:custGeom>
                <a:avLst/>
                <a:gdLst/>
                <a:ahLst/>
                <a:cxnLst/>
                <a:rect l="l" t="t" r="r" b="b"/>
                <a:pathLst>
                  <a:path w="726440" h="726440" extrusionOk="0">
                    <a:moveTo>
                      <a:pt x="363169" y="0"/>
                    </a:moveTo>
                    <a:lnTo>
                      <a:pt x="313893" y="3429"/>
                    </a:lnTo>
                    <a:lnTo>
                      <a:pt x="266623" y="13081"/>
                    </a:lnTo>
                    <a:lnTo>
                      <a:pt x="221805" y="28575"/>
                    </a:lnTo>
                    <a:lnTo>
                      <a:pt x="179870" y="49657"/>
                    </a:lnTo>
                    <a:lnTo>
                      <a:pt x="141249" y="75692"/>
                    </a:lnTo>
                    <a:lnTo>
                      <a:pt x="106362" y="106426"/>
                    </a:lnTo>
                    <a:lnTo>
                      <a:pt x="75666" y="141351"/>
                    </a:lnTo>
                    <a:lnTo>
                      <a:pt x="49580" y="179959"/>
                    </a:lnTo>
                    <a:lnTo>
                      <a:pt x="28536" y="221869"/>
                    </a:lnTo>
                    <a:lnTo>
                      <a:pt x="12966" y="266700"/>
                    </a:lnTo>
                    <a:lnTo>
                      <a:pt x="3314" y="313944"/>
                    </a:lnTo>
                    <a:lnTo>
                      <a:pt x="0" y="363220"/>
                    </a:lnTo>
                    <a:lnTo>
                      <a:pt x="3314" y="412496"/>
                    </a:lnTo>
                    <a:lnTo>
                      <a:pt x="12966" y="459740"/>
                    </a:lnTo>
                    <a:lnTo>
                      <a:pt x="28536" y="504571"/>
                    </a:lnTo>
                    <a:lnTo>
                      <a:pt x="49580" y="546481"/>
                    </a:lnTo>
                    <a:lnTo>
                      <a:pt x="75666" y="585216"/>
                    </a:lnTo>
                    <a:lnTo>
                      <a:pt x="106362" y="620014"/>
                    </a:lnTo>
                    <a:lnTo>
                      <a:pt x="141249" y="650748"/>
                    </a:lnTo>
                    <a:lnTo>
                      <a:pt x="179870" y="676783"/>
                    </a:lnTo>
                    <a:lnTo>
                      <a:pt x="221805" y="697865"/>
                    </a:lnTo>
                    <a:lnTo>
                      <a:pt x="266623" y="713486"/>
                    </a:lnTo>
                    <a:lnTo>
                      <a:pt x="313893" y="723138"/>
                    </a:lnTo>
                    <a:lnTo>
                      <a:pt x="363169" y="726440"/>
                    </a:lnTo>
                    <a:lnTo>
                      <a:pt x="412445" y="723138"/>
                    </a:lnTo>
                    <a:lnTo>
                      <a:pt x="459714" y="713486"/>
                    </a:lnTo>
                    <a:lnTo>
                      <a:pt x="504532" y="697865"/>
                    </a:lnTo>
                    <a:lnTo>
                      <a:pt x="546468" y="676783"/>
                    </a:lnTo>
                    <a:lnTo>
                      <a:pt x="585101" y="650748"/>
                    </a:lnTo>
                    <a:lnTo>
                      <a:pt x="619975" y="620014"/>
                    </a:lnTo>
                    <a:lnTo>
                      <a:pt x="650671" y="585216"/>
                    </a:lnTo>
                    <a:lnTo>
                      <a:pt x="676757" y="546481"/>
                    </a:lnTo>
                    <a:lnTo>
                      <a:pt x="697801" y="504571"/>
                    </a:lnTo>
                    <a:lnTo>
                      <a:pt x="713371" y="459740"/>
                    </a:lnTo>
                    <a:lnTo>
                      <a:pt x="723036" y="412496"/>
                    </a:lnTo>
                    <a:lnTo>
                      <a:pt x="726351" y="363220"/>
                    </a:lnTo>
                    <a:lnTo>
                      <a:pt x="723036" y="313944"/>
                    </a:lnTo>
                    <a:lnTo>
                      <a:pt x="713371" y="266700"/>
                    </a:lnTo>
                    <a:lnTo>
                      <a:pt x="697801" y="221869"/>
                    </a:lnTo>
                    <a:lnTo>
                      <a:pt x="676757" y="179959"/>
                    </a:lnTo>
                    <a:lnTo>
                      <a:pt x="650671" y="141351"/>
                    </a:lnTo>
                    <a:lnTo>
                      <a:pt x="619975" y="106426"/>
                    </a:lnTo>
                    <a:lnTo>
                      <a:pt x="585101" y="75692"/>
                    </a:lnTo>
                    <a:lnTo>
                      <a:pt x="546468" y="49657"/>
                    </a:lnTo>
                    <a:lnTo>
                      <a:pt x="504532" y="28575"/>
                    </a:lnTo>
                    <a:lnTo>
                      <a:pt x="459714" y="13081"/>
                    </a:lnTo>
                    <a:lnTo>
                      <a:pt x="412445" y="3429"/>
                    </a:lnTo>
                    <a:lnTo>
                      <a:pt x="363169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21" name="Google Shape;394;g3b01cc2adf1_2_0">
                <a:extLst>
                  <a:ext uri="{FF2B5EF4-FFF2-40B4-BE49-F238E27FC236}">
                    <a16:creationId xmlns:a16="http://schemas.microsoft.com/office/drawing/2014/main" id="{814C5D1B-5F12-4FFC-B7A3-B83B1B96F725}"/>
                  </a:ext>
                </a:extLst>
              </p:cNvPr>
              <p:cNvSpPr/>
              <p:nvPr/>
            </p:nvSpPr>
            <p:spPr>
              <a:xfrm>
                <a:off x="207034" y="7297947"/>
                <a:ext cx="593725" cy="593725"/>
              </a:xfrm>
              <a:custGeom>
                <a:avLst/>
                <a:gdLst/>
                <a:ahLst/>
                <a:cxnLst/>
                <a:rect l="l" t="t" r="r" b="b"/>
                <a:pathLst>
                  <a:path w="593725" h="593725" extrusionOk="0">
                    <a:moveTo>
                      <a:pt x="296760" y="0"/>
                    </a:moveTo>
                    <a:lnTo>
                      <a:pt x="248627" y="3937"/>
                    </a:lnTo>
                    <a:lnTo>
                      <a:pt x="202958" y="15113"/>
                    </a:lnTo>
                    <a:lnTo>
                      <a:pt x="160375" y="33147"/>
                    </a:lnTo>
                    <a:lnTo>
                      <a:pt x="121500" y="57277"/>
                    </a:lnTo>
                    <a:lnTo>
                      <a:pt x="86918" y="86995"/>
                    </a:lnTo>
                    <a:lnTo>
                      <a:pt x="57251" y="121539"/>
                    </a:lnTo>
                    <a:lnTo>
                      <a:pt x="33121" y="160401"/>
                    </a:lnTo>
                    <a:lnTo>
                      <a:pt x="15125" y="202946"/>
                    </a:lnTo>
                    <a:lnTo>
                      <a:pt x="3873" y="248666"/>
                    </a:lnTo>
                    <a:lnTo>
                      <a:pt x="0" y="296799"/>
                    </a:lnTo>
                    <a:lnTo>
                      <a:pt x="3873" y="344932"/>
                    </a:lnTo>
                    <a:lnTo>
                      <a:pt x="15125" y="390652"/>
                    </a:lnTo>
                    <a:lnTo>
                      <a:pt x="33121" y="433197"/>
                    </a:lnTo>
                    <a:lnTo>
                      <a:pt x="57251" y="472059"/>
                    </a:lnTo>
                    <a:lnTo>
                      <a:pt x="86918" y="506603"/>
                    </a:lnTo>
                    <a:lnTo>
                      <a:pt x="121500" y="536321"/>
                    </a:lnTo>
                    <a:lnTo>
                      <a:pt x="160375" y="560451"/>
                    </a:lnTo>
                    <a:lnTo>
                      <a:pt x="202958" y="578485"/>
                    </a:lnTo>
                    <a:lnTo>
                      <a:pt x="248627" y="589661"/>
                    </a:lnTo>
                    <a:lnTo>
                      <a:pt x="296760" y="593598"/>
                    </a:lnTo>
                    <a:lnTo>
                      <a:pt x="344893" y="589661"/>
                    </a:lnTo>
                    <a:lnTo>
                      <a:pt x="390563" y="578485"/>
                    </a:lnTo>
                    <a:lnTo>
                      <a:pt x="433146" y="560451"/>
                    </a:lnTo>
                    <a:lnTo>
                      <a:pt x="472033" y="536321"/>
                    </a:lnTo>
                    <a:lnTo>
                      <a:pt x="506603" y="506603"/>
                    </a:lnTo>
                    <a:lnTo>
                      <a:pt x="536270" y="472059"/>
                    </a:lnTo>
                    <a:lnTo>
                      <a:pt x="560400" y="433197"/>
                    </a:lnTo>
                    <a:lnTo>
                      <a:pt x="578396" y="390652"/>
                    </a:lnTo>
                    <a:lnTo>
                      <a:pt x="589648" y="344932"/>
                    </a:lnTo>
                    <a:lnTo>
                      <a:pt x="593534" y="296799"/>
                    </a:lnTo>
                    <a:lnTo>
                      <a:pt x="589648" y="248666"/>
                    </a:lnTo>
                    <a:lnTo>
                      <a:pt x="578396" y="202946"/>
                    </a:lnTo>
                    <a:lnTo>
                      <a:pt x="560400" y="160401"/>
                    </a:lnTo>
                    <a:lnTo>
                      <a:pt x="536270" y="121539"/>
                    </a:lnTo>
                    <a:lnTo>
                      <a:pt x="506603" y="86995"/>
                    </a:lnTo>
                    <a:lnTo>
                      <a:pt x="472033" y="57277"/>
                    </a:lnTo>
                    <a:lnTo>
                      <a:pt x="433146" y="33147"/>
                    </a:lnTo>
                    <a:lnTo>
                      <a:pt x="390563" y="15113"/>
                    </a:lnTo>
                    <a:lnTo>
                      <a:pt x="344893" y="3937"/>
                    </a:lnTo>
                    <a:lnTo>
                      <a:pt x="296760" y="0"/>
                    </a:lnTo>
                    <a:close/>
                  </a:path>
                </a:pathLst>
              </a:custGeom>
              <a:solidFill>
                <a:srgbClr val="F5BC0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22" name="Google Shape;395;g3b01cc2adf1_2_0">
                <a:extLst>
                  <a:ext uri="{FF2B5EF4-FFF2-40B4-BE49-F238E27FC236}">
                    <a16:creationId xmlns:a16="http://schemas.microsoft.com/office/drawing/2014/main" id="{4ACA4EA2-2827-47B2-8892-D63CDA21F52F}"/>
                  </a:ext>
                </a:extLst>
              </p:cNvPr>
              <p:cNvSpPr/>
              <p:nvPr/>
            </p:nvSpPr>
            <p:spPr>
              <a:xfrm>
                <a:off x="0" y="690113"/>
                <a:ext cx="756285" cy="86423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864235" extrusionOk="0">
                    <a:moveTo>
                      <a:pt x="0" y="0"/>
                    </a:moveTo>
                    <a:lnTo>
                      <a:pt x="0" y="863980"/>
                    </a:lnTo>
                    <a:lnTo>
                      <a:pt x="755980" y="4319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pic>
            <p:nvPicPr>
              <p:cNvPr id="23" name="Google Shape;396;g3b01cc2adf1_2_0">
                <a:extLst>
                  <a:ext uri="{FF2B5EF4-FFF2-40B4-BE49-F238E27FC236}">
                    <a16:creationId xmlns:a16="http://schemas.microsoft.com/office/drawing/2014/main" id="{17B88F22-1664-408F-A2B1-E9BA0FAEEE3F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17585" y="0"/>
                <a:ext cx="981075" cy="106959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Google Shape;397;g3b01cc2adf1_2_0">
                <a:extLst>
                  <a:ext uri="{FF2B5EF4-FFF2-40B4-BE49-F238E27FC236}">
                    <a16:creationId xmlns:a16="http://schemas.microsoft.com/office/drawing/2014/main" id="{1DD3C6C2-6135-487F-89AB-CF420087976F}"/>
                  </a:ext>
                </a:extLst>
              </p:cNvPr>
              <p:cNvSpPr/>
              <p:nvPr/>
            </p:nvSpPr>
            <p:spPr>
              <a:xfrm>
                <a:off x="448573" y="9299276"/>
                <a:ext cx="304800" cy="1391285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1391285" extrusionOk="0">
                    <a:moveTo>
                      <a:pt x="304800" y="0"/>
                    </a:moveTo>
                    <a:lnTo>
                      <a:pt x="0" y="0"/>
                    </a:lnTo>
                    <a:lnTo>
                      <a:pt x="0" y="1391284"/>
                    </a:lnTo>
                    <a:lnTo>
                      <a:pt x="304800" y="1391284"/>
                    </a:lnTo>
                    <a:lnTo>
                      <a:pt x="304800" y="0"/>
                    </a:lnTo>
                    <a:close/>
                  </a:path>
                </a:pathLst>
              </a:custGeom>
              <a:solidFill>
                <a:srgbClr val="1FA03A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  <p:sp>
            <p:nvSpPr>
              <p:cNvPr id="25" name="Google Shape;398;g3b01cc2adf1_2_0">
                <a:extLst>
                  <a:ext uri="{FF2B5EF4-FFF2-40B4-BE49-F238E27FC236}">
                    <a16:creationId xmlns:a16="http://schemas.microsoft.com/office/drawing/2014/main" id="{ACCA5801-12C9-4FF2-89C3-D39A352F4258}"/>
                  </a:ext>
                </a:extLst>
              </p:cNvPr>
              <p:cNvSpPr/>
              <p:nvPr/>
            </p:nvSpPr>
            <p:spPr>
              <a:xfrm>
                <a:off x="241539" y="2156604"/>
                <a:ext cx="456565" cy="2157095"/>
              </a:xfrm>
              <a:custGeom>
                <a:avLst/>
                <a:gdLst/>
                <a:ahLst/>
                <a:cxnLst/>
                <a:rect l="l" t="t" r="r" b="b"/>
                <a:pathLst>
                  <a:path w="456565" h="2157095" extrusionOk="0">
                    <a:moveTo>
                      <a:pt x="455968" y="0"/>
                    </a:moveTo>
                    <a:lnTo>
                      <a:pt x="0" y="0"/>
                    </a:lnTo>
                    <a:lnTo>
                      <a:pt x="0" y="2156968"/>
                    </a:lnTo>
                    <a:lnTo>
                      <a:pt x="455968" y="2156968"/>
                    </a:lnTo>
                    <a:lnTo>
                      <a:pt x="455968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 kern="1200"/>
              </a:p>
            </p:txBody>
          </p:sp>
        </p:grpSp>
      </p:grpSp>
      <p:pic>
        <p:nvPicPr>
          <p:cNvPr id="39" name="Imagem 38" descr="Forma&#10;&#10;Descrição gerada automaticamente">
            <a:extLst>
              <a:ext uri="{FF2B5EF4-FFF2-40B4-BE49-F238E27FC236}">
                <a16:creationId xmlns:a16="http://schemas.microsoft.com/office/drawing/2014/main" id="{F97BA2EE-F8AF-48B5-9623-F1F8E0FA4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5" y="274648"/>
            <a:ext cx="2142564" cy="49644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576630" y="1002450"/>
            <a:ext cx="636649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pt-BR" sz="1350" kern="1200" dirty="0">
                <a:solidFill>
                  <a:srgbClr val="1F1F1F"/>
                </a:solidFill>
                <a:latin typeface="Calibri" panose="020F0502020204030204"/>
                <a:ea typeface="Google Sans"/>
                <a:cs typeface="Google Sans"/>
              </a:rPr>
              <a:t>O Programa </a:t>
            </a:r>
            <a:r>
              <a:rPr lang="pt-BR" sz="1350" b="1" kern="1200" dirty="0">
                <a:solidFill>
                  <a:srgbClr val="1F1F1F"/>
                </a:solidFill>
                <a:latin typeface="Calibri" panose="020F0502020204030204"/>
                <a:ea typeface="Google Sans"/>
                <a:cs typeface="Google Sans"/>
              </a:rPr>
              <a:t>ESCOLA TECH AMAPÁ</a:t>
            </a:r>
            <a:r>
              <a:rPr lang="pt-BR" sz="1350" kern="1200" dirty="0">
                <a:solidFill>
                  <a:srgbClr val="1F1F1F"/>
                </a:solidFill>
                <a:latin typeface="Calibri" panose="020F0502020204030204"/>
                <a:ea typeface="Google Sans"/>
                <a:cs typeface="Google Sans"/>
              </a:rPr>
              <a:t> constitui uma </a:t>
            </a:r>
            <a:r>
              <a:rPr lang="pt-BR" sz="1350" b="1" kern="1200" dirty="0">
                <a:solidFill>
                  <a:srgbClr val="1F1F1F"/>
                </a:solidFill>
                <a:latin typeface="Calibri" panose="020F0502020204030204"/>
                <a:ea typeface="Google Sans"/>
                <a:cs typeface="Google Sans"/>
              </a:rPr>
              <a:t>iniciativa estratégica e estruturante</a:t>
            </a:r>
            <a:r>
              <a:rPr lang="pt-BR" sz="1350" kern="1200" dirty="0">
                <a:solidFill>
                  <a:srgbClr val="1F1F1F"/>
                </a:solidFill>
                <a:latin typeface="Calibri" panose="020F0502020204030204"/>
                <a:ea typeface="Google Sans"/>
                <a:cs typeface="Google Sans"/>
              </a:rPr>
              <a:t> do Governo do Estado do Amapá (GEA), concebida para promover a </a:t>
            </a:r>
            <a:r>
              <a:rPr lang="pt-BR" sz="1350" b="1" kern="1200" dirty="0">
                <a:solidFill>
                  <a:srgbClr val="1F1F1F"/>
                </a:solidFill>
                <a:latin typeface="Calibri" panose="020F0502020204030204"/>
                <a:ea typeface="Google Sans"/>
                <a:cs typeface="Google Sans"/>
              </a:rPr>
              <a:t>transformação digital e pedagógica</a:t>
            </a:r>
            <a:r>
              <a:rPr lang="pt-BR" sz="1350" kern="1200" dirty="0">
                <a:solidFill>
                  <a:srgbClr val="1F1F1F"/>
                </a:solidFill>
                <a:latin typeface="Calibri" panose="020F0502020204030204"/>
                <a:ea typeface="Google Sans"/>
                <a:cs typeface="Google Sans"/>
              </a:rPr>
              <a:t> da Rede Estadual de Ensino.</a:t>
            </a:r>
            <a:endParaRPr lang="pt-BR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 40"/>
          <p:cNvSpPr/>
          <p:nvPr/>
        </p:nvSpPr>
        <p:spPr>
          <a:xfrm>
            <a:off x="1551000" y="1789935"/>
            <a:ext cx="5423639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pt-BR" sz="1600" b="1" kern="1200" dirty="0">
                <a:solidFill>
                  <a:srgbClr val="1F1F1F"/>
                </a:solidFill>
                <a:latin typeface="Calibri" panose="020F0502020204030204"/>
                <a:ea typeface="Google Sans"/>
                <a:cs typeface="Google Sans"/>
              </a:rPr>
              <a:t>15 Mil </a:t>
            </a:r>
            <a:r>
              <a:rPr lang="pt-BR" sz="1600" kern="1200" dirty="0">
                <a:solidFill>
                  <a:srgbClr val="1F1F1F"/>
                </a:solidFill>
                <a:latin typeface="Calibri" panose="020F0502020204030204"/>
                <a:ea typeface="Google Sans"/>
                <a:cs typeface="Google Sans"/>
              </a:rPr>
              <a:t>notebooks para toda a rede de ensino</a:t>
            </a:r>
          </a:p>
          <a:p>
            <a:pPr algn="ctr">
              <a:buClrTx/>
              <a:buFontTx/>
              <a:buNone/>
            </a:pPr>
            <a:r>
              <a:rPr lang="pt-BR" sz="1600" b="1" kern="1200" dirty="0">
                <a:solidFill>
                  <a:srgbClr val="1F1F1F"/>
                </a:solidFill>
                <a:latin typeface="Calibri" panose="020F0502020204030204"/>
                <a:ea typeface="+mn-ea"/>
                <a:cs typeface="+mn-cs"/>
              </a:rPr>
              <a:t>425</a:t>
            </a:r>
            <a:r>
              <a:rPr lang="pt-BR" sz="1600" kern="1200" dirty="0">
                <a:solidFill>
                  <a:srgbClr val="1F1F1F"/>
                </a:solidFill>
                <a:latin typeface="Calibri" panose="020F0502020204030204"/>
                <a:ea typeface="+mn-ea"/>
                <a:cs typeface="+mn-cs"/>
              </a:rPr>
              <a:t> carrinhos de recarga </a:t>
            </a:r>
          </a:p>
          <a:p>
            <a:pPr algn="ctr">
              <a:buClrTx/>
              <a:buFontTx/>
              <a:buNone/>
            </a:pPr>
            <a:r>
              <a:rPr lang="pt-BR" sz="1600" b="1" kern="1200" dirty="0">
                <a:solidFill>
                  <a:srgbClr val="1F1F1F"/>
                </a:solidFill>
                <a:latin typeface="Calibri" panose="020F0502020204030204"/>
                <a:ea typeface="+mn-ea"/>
                <a:cs typeface="+mn-cs"/>
              </a:rPr>
              <a:t>150</a:t>
            </a:r>
            <a:r>
              <a:rPr lang="pt-BR" sz="1600" kern="1200" dirty="0">
                <a:solidFill>
                  <a:srgbClr val="1F1F1F"/>
                </a:solidFill>
                <a:latin typeface="Calibri" panose="020F0502020204030204"/>
                <a:ea typeface="+mn-ea"/>
                <a:cs typeface="+mn-cs"/>
              </a:rPr>
              <a:t> Antenas STARLINK para cobrir as escolas sem internet</a:t>
            </a:r>
            <a:endParaRPr lang="pt-BR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 rotWithShape="1">
          <a:blip r:embed="rId4"/>
          <a:srcRect t="22076" b="12787"/>
          <a:stretch/>
        </p:blipFill>
        <p:spPr>
          <a:xfrm>
            <a:off x="45932" y="784341"/>
            <a:ext cx="1615543" cy="233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Retângulo 44"/>
          <p:cNvSpPr/>
          <p:nvPr/>
        </p:nvSpPr>
        <p:spPr>
          <a:xfrm>
            <a:off x="1464624" y="2697769"/>
            <a:ext cx="56819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pt-BR" sz="1800" kern="1200" dirty="0">
                <a:solidFill>
                  <a:srgbClr val="1F1F1F"/>
                </a:solidFill>
                <a:latin typeface="Calibri" panose="020F0502020204030204"/>
                <a:ea typeface="Google Sans"/>
                <a:cs typeface="Google Sans"/>
              </a:rPr>
              <a:t>INVESTIMENTOS</a:t>
            </a:r>
          </a:p>
          <a:p>
            <a:pPr algn="ctr">
              <a:buClrTx/>
              <a:buFontTx/>
              <a:buNone/>
            </a:pPr>
            <a:r>
              <a:rPr lang="pt-BR" sz="1800" b="1" kern="1200" dirty="0">
                <a:solidFill>
                  <a:srgbClr val="1F1F1F"/>
                </a:solidFill>
                <a:latin typeface="Calibri" panose="020F0502020204030204"/>
                <a:ea typeface="+mn-ea"/>
                <a:cs typeface="+mn-cs"/>
              </a:rPr>
              <a:t>25 MILHÕES </a:t>
            </a:r>
            <a:r>
              <a:rPr lang="pt-BR" sz="1800" kern="1200" dirty="0">
                <a:solidFill>
                  <a:srgbClr val="1F1F1F"/>
                </a:solidFill>
                <a:latin typeface="Calibri" panose="020F0502020204030204"/>
                <a:ea typeface="+mn-ea"/>
                <a:cs typeface="+mn-cs"/>
              </a:rPr>
              <a:t>EM NOTEBOOKS</a:t>
            </a:r>
          </a:p>
          <a:p>
            <a:pPr algn="ctr">
              <a:buClrTx/>
              <a:buFontTx/>
              <a:buNone/>
            </a:pPr>
            <a:r>
              <a:rPr lang="pt-BR" sz="1800" b="1" kern="1200" dirty="0">
                <a:solidFill>
                  <a:srgbClr val="1F1F1F"/>
                </a:solidFill>
                <a:latin typeface="Calibri" panose="020F0502020204030204"/>
                <a:ea typeface="+mn-ea"/>
                <a:cs typeface="+mn-cs"/>
              </a:rPr>
              <a:t>5 MILHÕES </a:t>
            </a:r>
            <a:r>
              <a:rPr lang="pt-BR" sz="1800" kern="1200" dirty="0">
                <a:solidFill>
                  <a:srgbClr val="1F1F1F"/>
                </a:solidFill>
                <a:latin typeface="Calibri" panose="020F0502020204030204"/>
                <a:ea typeface="+mn-ea"/>
                <a:cs typeface="+mn-cs"/>
              </a:rPr>
              <a:t>EM ANTENAS STARLINK</a:t>
            </a:r>
            <a:endParaRPr lang="pt-BR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 rotWithShape="1">
          <a:blip r:embed="rId5"/>
          <a:srcRect t="20765" b="19344"/>
          <a:stretch/>
        </p:blipFill>
        <p:spPr>
          <a:xfrm>
            <a:off x="6460960" y="3412231"/>
            <a:ext cx="1328310" cy="1610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Arredondar Retângulo em um Canto Diagonal 51"/>
          <p:cNvSpPr/>
          <p:nvPr/>
        </p:nvSpPr>
        <p:spPr>
          <a:xfrm>
            <a:off x="2799414" y="235695"/>
            <a:ext cx="3642610" cy="623248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pt-BR" sz="1350" kern="1200">
              <a:solidFill>
                <a:prstClr val="white"/>
              </a:solidFill>
            </a:endParaRPr>
          </a:p>
        </p:txBody>
      </p:sp>
      <p:sp>
        <p:nvSpPr>
          <p:cNvPr id="53" name="Retângulo 52"/>
          <p:cNvSpPr/>
          <p:nvPr/>
        </p:nvSpPr>
        <p:spPr>
          <a:xfrm>
            <a:off x="2851952" y="235696"/>
            <a:ext cx="35866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pt-BR" sz="1800" kern="12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 Educação que Transforma o Amapá </a:t>
            </a:r>
          </a:p>
          <a:p>
            <a:pPr algn="ctr">
              <a:buClrTx/>
              <a:buFontTx/>
              <a:buNone/>
            </a:pPr>
            <a:r>
              <a:rPr lang="pt-BR" sz="1800" kern="12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Através da Tecnologia e da Inovação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6496256" y="4913213"/>
            <a:ext cx="2220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pt-BR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Fonte: NTE- SAPE/SEED – GEA, 2026</a:t>
            </a:r>
          </a:p>
        </p:txBody>
      </p:sp>
      <p:sp>
        <p:nvSpPr>
          <p:cNvPr id="2" name="AutoShape 2" descr="blob:https://web.whatsapp.com/09635ab9-24c2-4d31-a638-6a7b799e597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76" y="3166273"/>
            <a:ext cx="1428069" cy="1904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/>
          <a:srcRect t="26455"/>
          <a:stretch/>
        </p:blipFill>
        <p:spPr>
          <a:xfrm>
            <a:off x="1788666" y="3622498"/>
            <a:ext cx="1428070" cy="1400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5079" y="3754212"/>
            <a:ext cx="2203579" cy="1239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9"/>
          <a:srcRect t="9525" b="32274"/>
          <a:stretch/>
        </p:blipFill>
        <p:spPr>
          <a:xfrm>
            <a:off x="7001054" y="1568683"/>
            <a:ext cx="1465536" cy="184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22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m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37" y="1135284"/>
            <a:ext cx="8503920" cy="3870960"/>
          </a:xfrm>
          <a:prstGeom prst="rect">
            <a:avLst/>
          </a:prstGeom>
        </p:spPr>
      </p:pic>
      <p:sp>
        <p:nvSpPr>
          <p:cNvPr id="5" name="Arredondar Retângulo em um Canto Diagonal 4"/>
          <p:cNvSpPr/>
          <p:nvPr/>
        </p:nvSpPr>
        <p:spPr>
          <a:xfrm>
            <a:off x="2799414" y="235695"/>
            <a:ext cx="3642610" cy="623248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grpSp>
        <p:nvGrpSpPr>
          <p:cNvPr id="7" name="Google Shape;372;g3b01cc2adf1_2_0">
            <a:extLst>
              <a:ext uri="{FF2B5EF4-FFF2-40B4-BE49-F238E27FC236}">
                <a16:creationId xmlns:a16="http://schemas.microsoft.com/office/drawing/2014/main" id="{2D7D5408-1440-43C6-8FA2-B31506E3DFDB}"/>
              </a:ext>
            </a:extLst>
          </p:cNvPr>
          <p:cNvGrpSpPr/>
          <p:nvPr/>
        </p:nvGrpSpPr>
        <p:grpSpPr>
          <a:xfrm>
            <a:off x="8833917" y="0"/>
            <a:ext cx="400624" cy="5143500"/>
            <a:chOff x="8880491" y="-131955"/>
            <a:chExt cx="408385" cy="5275720"/>
          </a:xfrm>
        </p:grpSpPr>
        <p:grpSp>
          <p:nvGrpSpPr>
            <p:cNvPr id="8" name="Google Shape;373;g3b01cc2adf1_2_0">
              <a:extLst>
                <a:ext uri="{FF2B5EF4-FFF2-40B4-BE49-F238E27FC236}">
                  <a16:creationId xmlns:a16="http://schemas.microsoft.com/office/drawing/2014/main" id="{A581BD70-5BD9-468F-8992-E285D0CB5E38}"/>
                </a:ext>
              </a:extLst>
            </p:cNvPr>
            <p:cNvGrpSpPr/>
            <p:nvPr/>
          </p:nvGrpSpPr>
          <p:grpSpPr>
            <a:xfrm>
              <a:off x="8880491" y="2483223"/>
              <a:ext cx="408385" cy="2660542"/>
              <a:chOff x="0" y="0"/>
              <a:chExt cx="1498660" cy="10697785"/>
            </a:xfrm>
          </p:grpSpPr>
          <p:sp>
            <p:nvSpPr>
              <p:cNvPr id="26" name="Google Shape;374;g3b01cc2adf1_2_0">
                <a:extLst>
                  <a:ext uri="{FF2B5EF4-FFF2-40B4-BE49-F238E27FC236}">
                    <a16:creationId xmlns:a16="http://schemas.microsoft.com/office/drawing/2014/main" id="{3A1B8AA6-F495-497D-852C-A4C2045251EA}"/>
                  </a:ext>
                </a:extLst>
              </p:cNvPr>
              <p:cNvSpPr/>
              <p:nvPr/>
            </p:nvSpPr>
            <p:spPr>
              <a:xfrm>
                <a:off x="0" y="0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1FA03A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7" name="Google Shape;375;g3b01cc2adf1_2_0">
                <a:extLst>
                  <a:ext uri="{FF2B5EF4-FFF2-40B4-BE49-F238E27FC236}">
                    <a16:creationId xmlns:a16="http://schemas.microsoft.com/office/drawing/2014/main" id="{CB440DB0-E411-4933-884F-C0CCD06AA4E5}"/>
                  </a:ext>
                </a:extLst>
              </p:cNvPr>
              <p:cNvSpPr/>
              <p:nvPr/>
            </p:nvSpPr>
            <p:spPr>
              <a:xfrm>
                <a:off x="0" y="2156604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243408" y="0"/>
                    </a:moveTo>
                    <a:lnTo>
                      <a:pt x="0" y="0"/>
                    </a:lnTo>
                    <a:lnTo>
                      <a:pt x="0" y="2156333"/>
                    </a:lnTo>
                    <a:lnTo>
                      <a:pt x="243408" y="2156333"/>
                    </a:lnTo>
                    <a:lnTo>
                      <a:pt x="243408" y="0"/>
                    </a:lnTo>
                    <a:close/>
                  </a:path>
                  <a:path w="1016000" h="2156460" extrusionOk="0">
                    <a:moveTo>
                      <a:pt x="1015822" y="0"/>
                    </a:moveTo>
                    <a:lnTo>
                      <a:pt x="699376" y="0"/>
                    </a:lnTo>
                    <a:lnTo>
                      <a:pt x="699376" y="2156333"/>
                    </a:lnTo>
                    <a:lnTo>
                      <a:pt x="1015822" y="2156333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00C5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8" name="Google Shape;376;g3b01cc2adf1_2_0">
                <a:extLst>
                  <a:ext uri="{FF2B5EF4-FFF2-40B4-BE49-F238E27FC236}">
                    <a16:creationId xmlns:a16="http://schemas.microsoft.com/office/drawing/2014/main" id="{DFC6D836-C080-4180-9B43-93775F28361E}"/>
                  </a:ext>
                </a:extLst>
              </p:cNvPr>
              <p:cNvSpPr/>
              <p:nvPr/>
            </p:nvSpPr>
            <p:spPr>
              <a:xfrm>
                <a:off x="0" y="4313208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F5BC0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9" name="Google Shape;377;g3b01cc2adf1_2_0">
                <a:extLst>
                  <a:ext uri="{FF2B5EF4-FFF2-40B4-BE49-F238E27FC236}">
                    <a16:creationId xmlns:a16="http://schemas.microsoft.com/office/drawing/2014/main" id="{C964045A-C200-43CF-9868-896FEAAE67AA}"/>
                  </a:ext>
                </a:extLst>
              </p:cNvPr>
              <p:cNvSpPr/>
              <p:nvPr/>
            </p:nvSpPr>
            <p:spPr>
              <a:xfrm>
                <a:off x="0" y="6469812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30" name="Google Shape;378;g3b01cc2adf1_2_0">
                <a:extLst>
                  <a:ext uri="{FF2B5EF4-FFF2-40B4-BE49-F238E27FC236}">
                    <a16:creationId xmlns:a16="http://schemas.microsoft.com/office/drawing/2014/main" id="{1FCDD493-C569-4037-8421-63A41F0FE519}"/>
                  </a:ext>
                </a:extLst>
              </p:cNvPr>
              <p:cNvSpPr/>
              <p:nvPr/>
            </p:nvSpPr>
            <p:spPr>
              <a:xfrm>
                <a:off x="0" y="8626415"/>
                <a:ext cx="1016000" cy="207137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07137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071243"/>
                    </a:lnTo>
                    <a:lnTo>
                      <a:pt x="1015822" y="2071243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31" name="Google Shape;379;g3b01cc2adf1_2_0">
                <a:extLst>
                  <a:ext uri="{FF2B5EF4-FFF2-40B4-BE49-F238E27FC236}">
                    <a16:creationId xmlns:a16="http://schemas.microsoft.com/office/drawing/2014/main" id="{56F71DE1-74C2-4C54-B29F-B646A844D5BF}"/>
                  </a:ext>
                </a:extLst>
              </p:cNvPr>
              <p:cNvSpPr/>
              <p:nvPr/>
            </p:nvSpPr>
            <p:spPr>
              <a:xfrm>
                <a:off x="293298" y="4710023"/>
                <a:ext cx="334645" cy="1459230"/>
              </a:xfrm>
              <a:custGeom>
                <a:avLst/>
                <a:gdLst/>
                <a:ahLst/>
                <a:cxnLst/>
                <a:rect l="l" t="t" r="r" b="b"/>
                <a:pathLst>
                  <a:path w="334645" h="1459230" extrusionOk="0">
                    <a:moveTo>
                      <a:pt x="334086" y="1292225"/>
                    </a:moveTo>
                    <a:lnTo>
                      <a:pt x="328117" y="1247775"/>
                    </a:lnTo>
                    <a:lnTo>
                      <a:pt x="311277" y="1207897"/>
                    </a:lnTo>
                    <a:lnTo>
                      <a:pt x="285153" y="1174115"/>
                    </a:lnTo>
                    <a:lnTo>
                      <a:pt x="251345" y="1147953"/>
                    </a:lnTo>
                    <a:lnTo>
                      <a:pt x="211442" y="1131189"/>
                    </a:lnTo>
                    <a:lnTo>
                      <a:pt x="167043" y="1125220"/>
                    </a:lnTo>
                    <a:lnTo>
                      <a:pt x="122631" y="1131189"/>
                    </a:lnTo>
                    <a:lnTo>
                      <a:pt x="82727" y="1147953"/>
                    </a:lnTo>
                    <a:lnTo>
                      <a:pt x="48920" y="1174115"/>
                    </a:lnTo>
                    <a:lnTo>
                      <a:pt x="22796" y="1207897"/>
                    </a:lnTo>
                    <a:lnTo>
                      <a:pt x="5956" y="1247775"/>
                    </a:lnTo>
                    <a:lnTo>
                      <a:pt x="0" y="1292225"/>
                    </a:lnTo>
                    <a:lnTo>
                      <a:pt x="5956" y="1336675"/>
                    </a:lnTo>
                    <a:lnTo>
                      <a:pt x="22796" y="1376553"/>
                    </a:lnTo>
                    <a:lnTo>
                      <a:pt x="48920" y="1410335"/>
                    </a:lnTo>
                    <a:lnTo>
                      <a:pt x="82727" y="1436497"/>
                    </a:lnTo>
                    <a:lnTo>
                      <a:pt x="122631" y="1453261"/>
                    </a:lnTo>
                    <a:lnTo>
                      <a:pt x="167043" y="1459230"/>
                    </a:lnTo>
                    <a:lnTo>
                      <a:pt x="211442" y="1453261"/>
                    </a:lnTo>
                    <a:lnTo>
                      <a:pt x="251345" y="1436497"/>
                    </a:lnTo>
                    <a:lnTo>
                      <a:pt x="285153" y="1410335"/>
                    </a:lnTo>
                    <a:lnTo>
                      <a:pt x="311277" y="1376553"/>
                    </a:lnTo>
                    <a:lnTo>
                      <a:pt x="328117" y="1336675"/>
                    </a:lnTo>
                    <a:lnTo>
                      <a:pt x="334086" y="1292225"/>
                    </a:lnTo>
                    <a:close/>
                  </a:path>
                  <a:path w="334645" h="1459230" extrusionOk="0">
                    <a:moveTo>
                      <a:pt x="334086" y="729615"/>
                    </a:moveTo>
                    <a:lnTo>
                      <a:pt x="328117" y="685165"/>
                    </a:lnTo>
                    <a:lnTo>
                      <a:pt x="311277" y="645287"/>
                    </a:lnTo>
                    <a:lnTo>
                      <a:pt x="285153" y="611505"/>
                    </a:lnTo>
                    <a:lnTo>
                      <a:pt x="251345" y="585343"/>
                    </a:lnTo>
                    <a:lnTo>
                      <a:pt x="211442" y="568579"/>
                    </a:lnTo>
                    <a:lnTo>
                      <a:pt x="167043" y="562610"/>
                    </a:lnTo>
                    <a:lnTo>
                      <a:pt x="122631" y="568579"/>
                    </a:lnTo>
                    <a:lnTo>
                      <a:pt x="82727" y="585343"/>
                    </a:lnTo>
                    <a:lnTo>
                      <a:pt x="48920" y="611505"/>
                    </a:lnTo>
                    <a:lnTo>
                      <a:pt x="22796" y="645287"/>
                    </a:lnTo>
                    <a:lnTo>
                      <a:pt x="5956" y="685165"/>
                    </a:lnTo>
                    <a:lnTo>
                      <a:pt x="0" y="729615"/>
                    </a:lnTo>
                    <a:lnTo>
                      <a:pt x="5956" y="774065"/>
                    </a:lnTo>
                    <a:lnTo>
                      <a:pt x="22796" y="813943"/>
                    </a:lnTo>
                    <a:lnTo>
                      <a:pt x="48920" y="847725"/>
                    </a:lnTo>
                    <a:lnTo>
                      <a:pt x="82727" y="873887"/>
                    </a:lnTo>
                    <a:lnTo>
                      <a:pt x="122631" y="890651"/>
                    </a:lnTo>
                    <a:lnTo>
                      <a:pt x="167043" y="896620"/>
                    </a:lnTo>
                    <a:lnTo>
                      <a:pt x="211442" y="890651"/>
                    </a:lnTo>
                    <a:lnTo>
                      <a:pt x="251345" y="873887"/>
                    </a:lnTo>
                    <a:lnTo>
                      <a:pt x="285153" y="847725"/>
                    </a:lnTo>
                    <a:lnTo>
                      <a:pt x="311277" y="813943"/>
                    </a:lnTo>
                    <a:lnTo>
                      <a:pt x="328117" y="774065"/>
                    </a:lnTo>
                    <a:lnTo>
                      <a:pt x="334086" y="729615"/>
                    </a:lnTo>
                    <a:close/>
                  </a:path>
                  <a:path w="334645" h="1459230" extrusionOk="0">
                    <a:moveTo>
                      <a:pt x="334086" y="167005"/>
                    </a:moveTo>
                    <a:lnTo>
                      <a:pt x="328117" y="122682"/>
                    </a:lnTo>
                    <a:lnTo>
                      <a:pt x="311277" y="82677"/>
                    </a:lnTo>
                    <a:lnTo>
                      <a:pt x="285153" y="48895"/>
                    </a:lnTo>
                    <a:lnTo>
                      <a:pt x="251345" y="22860"/>
                    </a:lnTo>
                    <a:lnTo>
                      <a:pt x="211442" y="5969"/>
                    </a:lnTo>
                    <a:lnTo>
                      <a:pt x="167043" y="0"/>
                    </a:lnTo>
                    <a:lnTo>
                      <a:pt x="122631" y="5969"/>
                    </a:lnTo>
                    <a:lnTo>
                      <a:pt x="82727" y="22860"/>
                    </a:lnTo>
                    <a:lnTo>
                      <a:pt x="48920" y="48895"/>
                    </a:lnTo>
                    <a:lnTo>
                      <a:pt x="22796" y="82677"/>
                    </a:lnTo>
                    <a:lnTo>
                      <a:pt x="5956" y="122682"/>
                    </a:lnTo>
                    <a:lnTo>
                      <a:pt x="0" y="167005"/>
                    </a:lnTo>
                    <a:lnTo>
                      <a:pt x="5956" y="211455"/>
                    </a:lnTo>
                    <a:lnTo>
                      <a:pt x="22796" y="251333"/>
                    </a:lnTo>
                    <a:lnTo>
                      <a:pt x="48920" y="285115"/>
                    </a:lnTo>
                    <a:lnTo>
                      <a:pt x="82727" y="311277"/>
                    </a:lnTo>
                    <a:lnTo>
                      <a:pt x="122631" y="328168"/>
                    </a:lnTo>
                    <a:lnTo>
                      <a:pt x="167043" y="334137"/>
                    </a:lnTo>
                    <a:lnTo>
                      <a:pt x="211442" y="328168"/>
                    </a:lnTo>
                    <a:lnTo>
                      <a:pt x="251345" y="311277"/>
                    </a:lnTo>
                    <a:lnTo>
                      <a:pt x="285153" y="285115"/>
                    </a:lnTo>
                    <a:lnTo>
                      <a:pt x="311277" y="251333"/>
                    </a:lnTo>
                    <a:lnTo>
                      <a:pt x="328117" y="211455"/>
                    </a:lnTo>
                    <a:lnTo>
                      <a:pt x="334086" y="167005"/>
                    </a:lnTo>
                    <a:close/>
                  </a:path>
                </a:pathLst>
              </a:custGeom>
              <a:solidFill>
                <a:srgbClr val="66248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32" name="Google Shape;380;g3b01cc2adf1_2_0">
                <a:extLst>
                  <a:ext uri="{FF2B5EF4-FFF2-40B4-BE49-F238E27FC236}">
                    <a16:creationId xmlns:a16="http://schemas.microsoft.com/office/drawing/2014/main" id="{C465AE3E-FF99-4025-8EBD-1EEAB11CA855}"/>
                  </a:ext>
                </a:extLst>
              </p:cNvPr>
              <p:cNvSpPr/>
              <p:nvPr/>
            </p:nvSpPr>
            <p:spPr>
              <a:xfrm>
                <a:off x="138022" y="7228936"/>
                <a:ext cx="726440" cy="726440"/>
              </a:xfrm>
              <a:custGeom>
                <a:avLst/>
                <a:gdLst/>
                <a:ahLst/>
                <a:cxnLst/>
                <a:rect l="l" t="t" r="r" b="b"/>
                <a:pathLst>
                  <a:path w="726440" h="726440" extrusionOk="0">
                    <a:moveTo>
                      <a:pt x="363169" y="0"/>
                    </a:moveTo>
                    <a:lnTo>
                      <a:pt x="313893" y="3429"/>
                    </a:lnTo>
                    <a:lnTo>
                      <a:pt x="266623" y="13081"/>
                    </a:lnTo>
                    <a:lnTo>
                      <a:pt x="221805" y="28575"/>
                    </a:lnTo>
                    <a:lnTo>
                      <a:pt x="179870" y="49657"/>
                    </a:lnTo>
                    <a:lnTo>
                      <a:pt x="141249" y="75692"/>
                    </a:lnTo>
                    <a:lnTo>
                      <a:pt x="106362" y="106426"/>
                    </a:lnTo>
                    <a:lnTo>
                      <a:pt x="75666" y="141351"/>
                    </a:lnTo>
                    <a:lnTo>
                      <a:pt x="49580" y="179959"/>
                    </a:lnTo>
                    <a:lnTo>
                      <a:pt x="28536" y="221869"/>
                    </a:lnTo>
                    <a:lnTo>
                      <a:pt x="12966" y="266700"/>
                    </a:lnTo>
                    <a:lnTo>
                      <a:pt x="3314" y="313944"/>
                    </a:lnTo>
                    <a:lnTo>
                      <a:pt x="0" y="363220"/>
                    </a:lnTo>
                    <a:lnTo>
                      <a:pt x="3314" y="412496"/>
                    </a:lnTo>
                    <a:lnTo>
                      <a:pt x="12966" y="459740"/>
                    </a:lnTo>
                    <a:lnTo>
                      <a:pt x="28536" y="504571"/>
                    </a:lnTo>
                    <a:lnTo>
                      <a:pt x="49580" y="546481"/>
                    </a:lnTo>
                    <a:lnTo>
                      <a:pt x="75666" y="585216"/>
                    </a:lnTo>
                    <a:lnTo>
                      <a:pt x="106362" y="620014"/>
                    </a:lnTo>
                    <a:lnTo>
                      <a:pt x="141249" y="650748"/>
                    </a:lnTo>
                    <a:lnTo>
                      <a:pt x="179870" y="676783"/>
                    </a:lnTo>
                    <a:lnTo>
                      <a:pt x="221805" y="697865"/>
                    </a:lnTo>
                    <a:lnTo>
                      <a:pt x="266623" y="713486"/>
                    </a:lnTo>
                    <a:lnTo>
                      <a:pt x="313893" y="723138"/>
                    </a:lnTo>
                    <a:lnTo>
                      <a:pt x="363169" y="726440"/>
                    </a:lnTo>
                    <a:lnTo>
                      <a:pt x="412445" y="723138"/>
                    </a:lnTo>
                    <a:lnTo>
                      <a:pt x="459714" y="713486"/>
                    </a:lnTo>
                    <a:lnTo>
                      <a:pt x="504532" y="697865"/>
                    </a:lnTo>
                    <a:lnTo>
                      <a:pt x="546468" y="676783"/>
                    </a:lnTo>
                    <a:lnTo>
                      <a:pt x="585101" y="650748"/>
                    </a:lnTo>
                    <a:lnTo>
                      <a:pt x="619975" y="620014"/>
                    </a:lnTo>
                    <a:lnTo>
                      <a:pt x="650671" y="585216"/>
                    </a:lnTo>
                    <a:lnTo>
                      <a:pt x="676757" y="546481"/>
                    </a:lnTo>
                    <a:lnTo>
                      <a:pt x="697801" y="504571"/>
                    </a:lnTo>
                    <a:lnTo>
                      <a:pt x="713371" y="459740"/>
                    </a:lnTo>
                    <a:lnTo>
                      <a:pt x="723036" y="412496"/>
                    </a:lnTo>
                    <a:lnTo>
                      <a:pt x="726351" y="363220"/>
                    </a:lnTo>
                    <a:lnTo>
                      <a:pt x="723036" y="313944"/>
                    </a:lnTo>
                    <a:lnTo>
                      <a:pt x="713371" y="266700"/>
                    </a:lnTo>
                    <a:lnTo>
                      <a:pt x="697801" y="221869"/>
                    </a:lnTo>
                    <a:lnTo>
                      <a:pt x="676757" y="179959"/>
                    </a:lnTo>
                    <a:lnTo>
                      <a:pt x="650671" y="141351"/>
                    </a:lnTo>
                    <a:lnTo>
                      <a:pt x="619975" y="106426"/>
                    </a:lnTo>
                    <a:lnTo>
                      <a:pt x="585101" y="75692"/>
                    </a:lnTo>
                    <a:lnTo>
                      <a:pt x="546468" y="49657"/>
                    </a:lnTo>
                    <a:lnTo>
                      <a:pt x="504532" y="28575"/>
                    </a:lnTo>
                    <a:lnTo>
                      <a:pt x="459714" y="13081"/>
                    </a:lnTo>
                    <a:lnTo>
                      <a:pt x="412445" y="3429"/>
                    </a:lnTo>
                    <a:lnTo>
                      <a:pt x="363169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33" name="Google Shape;381;g3b01cc2adf1_2_0">
                <a:extLst>
                  <a:ext uri="{FF2B5EF4-FFF2-40B4-BE49-F238E27FC236}">
                    <a16:creationId xmlns:a16="http://schemas.microsoft.com/office/drawing/2014/main" id="{424D8C3C-11D8-4E10-94FE-F90A9C2690F3}"/>
                  </a:ext>
                </a:extLst>
              </p:cNvPr>
              <p:cNvSpPr/>
              <p:nvPr/>
            </p:nvSpPr>
            <p:spPr>
              <a:xfrm>
                <a:off x="207034" y="7297947"/>
                <a:ext cx="593725" cy="593725"/>
              </a:xfrm>
              <a:custGeom>
                <a:avLst/>
                <a:gdLst/>
                <a:ahLst/>
                <a:cxnLst/>
                <a:rect l="l" t="t" r="r" b="b"/>
                <a:pathLst>
                  <a:path w="593725" h="593725" extrusionOk="0">
                    <a:moveTo>
                      <a:pt x="296760" y="0"/>
                    </a:moveTo>
                    <a:lnTo>
                      <a:pt x="248627" y="3937"/>
                    </a:lnTo>
                    <a:lnTo>
                      <a:pt x="202958" y="15113"/>
                    </a:lnTo>
                    <a:lnTo>
                      <a:pt x="160375" y="33147"/>
                    </a:lnTo>
                    <a:lnTo>
                      <a:pt x="121500" y="57277"/>
                    </a:lnTo>
                    <a:lnTo>
                      <a:pt x="86918" y="86995"/>
                    </a:lnTo>
                    <a:lnTo>
                      <a:pt x="57251" y="121539"/>
                    </a:lnTo>
                    <a:lnTo>
                      <a:pt x="33121" y="160401"/>
                    </a:lnTo>
                    <a:lnTo>
                      <a:pt x="15125" y="202946"/>
                    </a:lnTo>
                    <a:lnTo>
                      <a:pt x="3873" y="248666"/>
                    </a:lnTo>
                    <a:lnTo>
                      <a:pt x="0" y="296799"/>
                    </a:lnTo>
                    <a:lnTo>
                      <a:pt x="3873" y="344932"/>
                    </a:lnTo>
                    <a:lnTo>
                      <a:pt x="15125" y="390652"/>
                    </a:lnTo>
                    <a:lnTo>
                      <a:pt x="33121" y="433197"/>
                    </a:lnTo>
                    <a:lnTo>
                      <a:pt x="57251" y="472059"/>
                    </a:lnTo>
                    <a:lnTo>
                      <a:pt x="86918" y="506603"/>
                    </a:lnTo>
                    <a:lnTo>
                      <a:pt x="121500" y="536321"/>
                    </a:lnTo>
                    <a:lnTo>
                      <a:pt x="160375" y="560451"/>
                    </a:lnTo>
                    <a:lnTo>
                      <a:pt x="202958" y="578485"/>
                    </a:lnTo>
                    <a:lnTo>
                      <a:pt x="248627" y="589661"/>
                    </a:lnTo>
                    <a:lnTo>
                      <a:pt x="296760" y="593598"/>
                    </a:lnTo>
                    <a:lnTo>
                      <a:pt x="344893" y="589661"/>
                    </a:lnTo>
                    <a:lnTo>
                      <a:pt x="390563" y="578485"/>
                    </a:lnTo>
                    <a:lnTo>
                      <a:pt x="433146" y="560451"/>
                    </a:lnTo>
                    <a:lnTo>
                      <a:pt x="472033" y="536321"/>
                    </a:lnTo>
                    <a:lnTo>
                      <a:pt x="506603" y="506603"/>
                    </a:lnTo>
                    <a:lnTo>
                      <a:pt x="536270" y="472059"/>
                    </a:lnTo>
                    <a:lnTo>
                      <a:pt x="560400" y="433197"/>
                    </a:lnTo>
                    <a:lnTo>
                      <a:pt x="578396" y="390652"/>
                    </a:lnTo>
                    <a:lnTo>
                      <a:pt x="589648" y="344932"/>
                    </a:lnTo>
                    <a:lnTo>
                      <a:pt x="593534" y="296799"/>
                    </a:lnTo>
                    <a:lnTo>
                      <a:pt x="589648" y="248666"/>
                    </a:lnTo>
                    <a:lnTo>
                      <a:pt x="578396" y="202946"/>
                    </a:lnTo>
                    <a:lnTo>
                      <a:pt x="560400" y="160401"/>
                    </a:lnTo>
                    <a:lnTo>
                      <a:pt x="536270" y="121539"/>
                    </a:lnTo>
                    <a:lnTo>
                      <a:pt x="506603" y="86995"/>
                    </a:lnTo>
                    <a:lnTo>
                      <a:pt x="472033" y="57277"/>
                    </a:lnTo>
                    <a:lnTo>
                      <a:pt x="433146" y="33147"/>
                    </a:lnTo>
                    <a:lnTo>
                      <a:pt x="390563" y="15113"/>
                    </a:lnTo>
                    <a:lnTo>
                      <a:pt x="344893" y="3937"/>
                    </a:lnTo>
                    <a:lnTo>
                      <a:pt x="296760" y="0"/>
                    </a:lnTo>
                    <a:close/>
                  </a:path>
                </a:pathLst>
              </a:custGeom>
              <a:solidFill>
                <a:srgbClr val="F5BC0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34" name="Google Shape;382;g3b01cc2adf1_2_0">
                <a:extLst>
                  <a:ext uri="{FF2B5EF4-FFF2-40B4-BE49-F238E27FC236}">
                    <a16:creationId xmlns:a16="http://schemas.microsoft.com/office/drawing/2014/main" id="{5BF3C003-C4B5-4416-9123-A54B8002BE2E}"/>
                  </a:ext>
                </a:extLst>
              </p:cNvPr>
              <p:cNvSpPr/>
              <p:nvPr/>
            </p:nvSpPr>
            <p:spPr>
              <a:xfrm>
                <a:off x="0" y="690113"/>
                <a:ext cx="756285" cy="86423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864235" extrusionOk="0">
                    <a:moveTo>
                      <a:pt x="0" y="0"/>
                    </a:moveTo>
                    <a:lnTo>
                      <a:pt x="0" y="863980"/>
                    </a:lnTo>
                    <a:lnTo>
                      <a:pt x="755980" y="4319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pic>
            <p:nvPicPr>
              <p:cNvPr id="35" name="Google Shape;383;g3b01cc2adf1_2_0">
                <a:extLst>
                  <a:ext uri="{FF2B5EF4-FFF2-40B4-BE49-F238E27FC236}">
                    <a16:creationId xmlns:a16="http://schemas.microsoft.com/office/drawing/2014/main" id="{58B096AD-0CAA-4CCF-876C-368EB74E114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17585" y="0"/>
                <a:ext cx="981075" cy="106959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" name="Google Shape;384;g3b01cc2adf1_2_0">
                <a:extLst>
                  <a:ext uri="{FF2B5EF4-FFF2-40B4-BE49-F238E27FC236}">
                    <a16:creationId xmlns:a16="http://schemas.microsoft.com/office/drawing/2014/main" id="{9C046852-691A-41B5-997E-59FDF7F1E273}"/>
                  </a:ext>
                </a:extLst>
              </p:cNvPr>
              <p:cNvSpPr/>
              <p:nvPr/>
            </p:nvSpPr>
            <p:spPr>
              <a:xfrm>
                <a:off x="448573" y="9299276"/>
                <a:ext cx="304800" cy="1391285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1391285" extrusionOk="0">
                    <a:moveTo>
                      <a:pt x="304800" y="0"/>
                    </a:moveTo>
                    <a:lnTo>
                      <a:pt x="0" y="0"/>
                    </a:lnTo>
                    <a:lnTo>
                      <a:pt x="0" y="1391284"/>
                    </a:lnTo>
                    <a:lnTo>
                      <a:pt x="304800" y="1391284"/>
                    </a:lnTo>
                    <a:lnTo>
                      <a:pt x="304800" y="0"/>
                    </a:lnTo>
                    <a:close/>
                  </a:path>
                </a:pathLst>
              </a:custGeom>
              <a:solidFill>
                <a:srgbClr val="1FA03A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37" name="Google Shape;385;g3b01cc2adf1_2_0">
                <a:extLst>
                  <a:ext uri="{FF2B5EF4-FFF2-40B4-BE49-F238E27FC236}">
                    <a16:creationId xmlns:a16="http://schemas.microsoft.com/office/drawing/2014/main" id="{B06E6F1E-974B-4256-BD04-F35CC7BCA6C8}"/>
                  </a:ext>
                </a:extLst>
              </p:cNvPr>
              <p:cNvSpPr/>
              <p:nvPr/>
            </p:nvSpPr>
            <p:spPr>
              <a:xfrm>
                <a:off x="241539" y="2156604"/>
                <a:ext cx="456565" cy="2157095"/>
              </a:xfrm>
              <a:custGeom>
                <a:avLst/>
                <a:gdLst/>
                <a:ahLst/>
                <a:cxnLst/>
                <a:rect l="l" t="t" r="r" b="b"/>
                <a:pathLst>
                  <a:path w="456565" h="2157095" extrusionOk="0">
                    <a:moveTo>
                      <a:pt x="455968" y="0"/>
                    </a:moveTo>
                    <a:lnTo>
                      <a:pt x="0" y="0"/>
                    </a:lnTo>
                    <a:lnTo>
                      <a:pt x="0" y="2156968"/>
                    </a:lnTo>
                    <a:lnTo>
                      <a:pt x="455968" y="2156968"/>
                    </a:lnTo>
                    <a:lnTo>
                      <a:pt x="455968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</p:grpSp>
        <p:grpSp>
          <p:nvGrpSpPr>
            <p:cNvPr id="10" name="Google Shape;386;g3b01cc2adf1_2_0">
              <a:extLst>
                <a:ext uri="{FF2B5EF4-FFF2-40B4-BE49-F238E27FC236}">
                  <a16:creationId xmlns:a16="http://schemas.microsoft.com/office/drawing/2014/main" id="{DFF6E184-2387-4B4C-B409-C96673FC1249}"/>
                </a:ext>
              </a:extLst>
            </p:cNvPr>
            <p:cNvGrpSpPr/>
            <p:nvPr/>
          </p:nvGrpSpPr>
          <p:grpSpPr>
            <a:xfrm>
              <a:off x="8880491" y="-131955"/>
              <a:ext cx="408385" cy="2660542"/>
              <a:chOff x="0" y="0"/>
              <a:chExt cx="1498660" cy="10697785"/>
            </a:xfrm>
          </p:grpSpPr>
          <p:sp>
            <p:nvSpPr>
              <p:cNvPr id="12" name="Google Shape;387;g3b01cc2adf1_2_0">
                <a:extLst>
                  <a:ext uri="{FF2B5EF4-FFF2-40B4-BE49-F238E27FC236}">
                    <a16:creationId xmlns:a16="http://schemas.microsoft.com/office/drawing/2014/main" id="{4D957732-5D18-48FC-8278-9EFA6454D13D}"/>
                  </a:ext>
                </a:extLst>
              </p:cNvPr>
              <p:cNvSpPr/>
              <p:nvPr/>
            </p:nvSpPr>
            <p:spPr>
              <a:xfrm>
                <a:off x="0" y="0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1FA03A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4" name="Google Shape;388;g3b01cc2adf1_2_0">
                <a:extLst>
                  <a:ext uri="{FF2B5EF4-FFF2-40B4-BE49-F238E27FC236}">
                    <a16:creationId xmlns:a16="http://schemas.microsoft.com/office/drawing/2014/main" id="{503A368A-5D57-44CB-BA01-4E3B0E0483F9}"/>
                  </a:ext>
                </a:extLst>
              </p:cNvPr>
              <p:cNvSpPr/>
              <p:nvPr/>
            </p:nvSpPr>
            <p:spPr>
              <a:xfrm>
                <a:off x="0" y="2156604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243408" y="0"/>
                    </a:moveTo>
                    <a:lnTo>
                      <a:pt x="0" y="0"/>
                    </a:lnTo>
                    <a:lnTo>
                      <a:pt x="0" y="2156333"/>
                    </a:lnTo>
                    <a:lnTo>
                      <a:pt x="243408" y="2156333"/>
                    </a:lnTo>
                    <a:lnTo>
                      <a:pt x="243408" y="0"/>
                    </a:lnTo>
                    <a:close/>
                  </a:path>
                  <a:path w="1016000" h="2156460" extrusionOk="0">
                    <a:moveTo>
                      <a:pt x="1015822" y="0"/>
                    </a:moveTo>
                    <a:lnTo>
                      <a:pt x="699376" y="0"/>
                    </a:lnTo>
                    <a:lnTo>
                      <a:pt x="699376" y="2156333"/>
                    </a:lnTo>
                    <a:lnTo>
                      <a:pt x="1015822" y="2156333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00C5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5" name="Google Shape;389;g3b01cc2adf1_2_0">
                <a:extLst>
                  <a:ext uri="{FF2B5EF4-FFF2-40B4-BE49-F238E27FC236}">
                    <a16:creationId xmlns:a16="http://schemas.microsoft.com/office/drawing/2014/main" id="{64FDCCCD-2DC9-45CD-828C-484EA8DAB6B8}"/>
                  </a:ext>
                </a:extLst>
              </p:cNvPr>
              <p:cNvSpPr/>
              <p:nvPr/>
            </p:nvSpPr>
            <p:spPr>
              <a:xfrm>
                <a:off x="0" y="4313208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F5BC0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6" name="Google Shape;390;g3b01cc2adf1_2_0">
                <a:extLst>
                  <a:ext uri="{FF2B5EF4-FFF2-40B4-BE49-F238E27FC236}">
                    <a16:creationId xmlns:a16="http://schemas.microsoft.com/office/drawing/2014/main" id="{1B8DBBF9-4EAF-4A2D-9E80-61015E07669E}"/>
                  </a:ext>
                </a:extLst>
              </p:cNvPr>
              <p:cNvSpPr/>
              <p:nvPr/>
            </p:nvSpPr>
            <p:spPr>
              <a:xfrm>
                <a:off x="0" y="6469812"/>
                <a:ext cx="1016000" cy="215646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15646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156332"/>
                    </a:lnTo>
                    <a:lnTo>
                      <a:pt x="1015822" y="2156332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8" name="Google Shape;391;g3b01cc2adf1_2_0">
                <a:extLst>
                  <a:ext uri="{FF2B5EF4-FFF2-40B4-BE49-F238E27FC236}">
                    <a16:creationId xmlns:a16="http://schemas.microsoft.com/office/drawing/2014/main" id="{0BE37DB2-CDB6-4D61-A0C2-BE9239EDD02F}"/>
                  </a:ext>
                </a:extLst>
              </p:cNvPr>
              <p:cNvSpPr/>
              <p:nvPr/>
            </p:nvSpPr>
            <p:spPr>
              <a:xfrm>
                <a:off x="0" y="8626415"/>
                <a:ext cx="1016000" cy="2071370"/>
              </a:xfrm>
              <a:custGeom>
                <a:avLst/>
                <a:gdLst/>
                <a:ahLst/>
                <a:cxnLst/>
                <a:rect l="l" t="t" r="r" b="b"/>
                <a:pathLst>
                  <a:path w="1016000" h="2071370" extrusionOk="0">
                    <a:moveTo>
                      <a:pt x="1015822" y="0"/>
                    </a:moveTo>
                    <a:lnTo>
                      <a:pt x="0" y="0"/>
                    </a:lnTo>
                    <a:lnTo>
                      <a:pt x="0" y="2071243"/>
                    </a:lnTo>
                    <a:lnTo>
                      <a:pt x="1015822" y="2071243"/>
                    </a:lnTo>
                    <a:lnTo>
                      <a:pt x="1015822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19" name="Google Shape;392;g3b01cc2adf1_2_0">
                <a:extLst>
                  <a:ext uri="{FF2B5EF4-FFF2-40B4-BE49-F238E27FC236}">
                    <a16:creationId xmlns:a16="http://schemas.microsoft.com/office/drawing/2014/main" id="{8C6097EA-8A32-4CFC-ADFD-AD6CBAD673B7}"/>
                  </a:ext>
                </a:extLst>
              </p:cNvPr>
              <p:cNvSpPr/>
              <p:nvPr/>
            </p:nvSpPr>
            <p:spPr>
              <a:xfrm>
                <a:off x="293298" y="4710023"/>
                <a:ext cx="334645" cy="1459230"/>
              </a:xfrm>
              <a:custGeom>
                <a:avLst/>
                <a:gdLst/>
                <a:ahLst/>
                <a:cxnLst/>
                <a:rect l="l" t="t" r="r" b="b"/>
                <a:pathLst>
                  <a:path w="334645" h="1459230" extrusionOk="0">
                    <a:moveTo>
                      <a:pt x="334086" y="1292225"/>
                    </a:moveTo>
                    <a:lnTo>
                      <a:pt x="328117" y="1247775"/>
                    </a:lnTo>
                    <a:lnTo>
                      <a:pt x="311277" y="1207897"/>
                    </a:lnTo>
                    <a:lnTo>
                      <a:pt x="285153" y="1174115"/>
                    </a:lnTo>
                    <a:lnTo>
                      <a:pt x="251345" y="1147953"/>
                    </a:lnTo>
                    <a:lnTo>
                      <a:pt x="211442" y="1131189"/>
                    </a:lnTo>
                    <a:lnTo>
                      <a:pt x="167043" y="1125220"/>
                    </a:lnTo>
                    <a:lnTo>
                      <a:pt x="122631" y="1131189"/>
                    </a:lnTo>
                    <a:lnTo>
                      <a:pt x="82727" y="1147953"/>
                    </a:lnTo>
                    <a:lnTo>
                      <a:pt x="48920" y="1174115"/>
                    </a:lnTo>
                    <a:lnTo>
                      <a:pt x="22796" y="1207897"/>
                    </a:lnTo>
                    <a:lnTo>
                      <a:pt x="5956" y="1247775"/>
                    </a:lnTo>
                    <a:lnTo>
                      <a:pt x="0" y="1292225"/>
                    </a:lnTo>
                    <a:lnTo>
                      <a:pt x="5956" y="1336675"/>
                    </a:lnTo>
                    <a:lnTo>
                      <a:pt x="22796" y="1376553"/>
                    </a:lnTo>
                    <a:lnTo>
                      <a:pt x="48920" y="1410335"/>
                    </a:lnTo>
                    <a:lnTo>
                      <a:pt x="82727" y="1436497"/>
                    </a:lnTo>
                    <a:lnTo>
                      <a:pt x="122631" y="1453261"/>
                    </a:lnTo>
                    <a:lnTo>
                      <a:pt x="167043" y="1459230"/>
                    </a:lnTo>
                    <a:lnTo>
                      <a:pt x="211442" y="1453261"/>
                    </a:lnTo>
                    <a:lnTo>
                      <a:pt x="251345" y="1436497"/>
                    </a:lnTo>
                    <a:lnTo>
                      <a:pt x="285153" y="1410335"/>
                    </a:lnTo>
                    <a:lnTo>
                      <a:pt x="311277" y="1376553"/>
                    </a:lnTo>
                    <a:lnTo>
                      <a:pt x="328117" y="1336675"/>
                    </a:lnTo>
                    <a:lnTo>
                      <a:pt x="334086" y="1292225"/>
                    </a:lnTo>
                    <a:close/>
                  </a:path>
                  <a:path w="334645" h="1459230" extrusionOk="0">
                    <a:moveTo>
                      <a:pt x="334086" y="729615"/>
                    </a:moveTo>
                    <a:lnTo>
                      <a:pt x="328117" y="685165"/>
                    </a:lnTo>
                    <a:lnTo>
                      <a:pt x="311277" y="645287"/>
                    </a:lnTo>
                    <a:lnTo>
                      <a:pt x="285153" y="611505"/>
                    </a:lnTo>
                    <a:lnTo>
                      <a:pt x="251345" y="585343"/>
                    </a:lnTo>
                    <a:lnTo>
                      <a:pt x="211442" y="568579"/>
                    </a:lnTo>
                    <a:lnTo>
                      <a:pt x="167043" y="562610"/>
                    </a:lnTo>
                    <a:lnTo>
                      <a:pt x="122631" y="568579"/>
                    </a:lnTo>
                    <a:lnTo>
                      <a:pt x="82727" y="585343"/>
                    </a:lnTo>
                    <a:lnTo>
                      <a:pt x="48920" y="611505"/>
                    </a:lnTo>
                    <a:lnTo>
                      <a:pt x="22796" y="645287"/>
                    </a:lnTo>
                    <a:lnTo>
                      <a:pt x="5956" y="685165"/>
                    </a:lnTo>
                    <a:lnTo>
                      <a:pt x="0" y="729615"/>
                    </a:lnTo>
                    <a:lnTo>
                      <a:pt x="5956" y="774065"/>
                    </a:lnTo>
                    <a:lnTo>
                      <a:pt x="22796" y="813943"/>
                    </a:lnTo>
                    <a:lnTo>
                      <a:pt x="48920" y="847725"/>
                    </a:lnTo>
                    <a:lnTo>
                      <a:pt x="82727" y="873887"/>
                    </a:lnTo>
                    <a:lnTo>
                      <a:pt x="122631" y="890651"/>
                    </a:lnTo>
                    <a:lnTo>
                      <a:pt x="167043" y="896620"/>
                    </a:lnTo>
                    <a:lnTo>
                      <a:pt x="211442" y="890651"/>
                    </a:lnTo>
                    <a:lnTo>
                      <a:pt x="251345" y="873887"/>
                    </a:lnTo>
                    <a:lnTo>
                      <a:pt x="285153" y="847725"/>
                    </a:lnTo>
                    <a:lnTo>
                      <a:pt x="311277" y="813943"/>
                    </a:lnTo>
                    <a:lnTo>
                      <a:pt x="328117" y="774065"/>
                    </a:lnTo>
                    <a:lnTo>
                      <a:pt x="334086" y="729615"/>
                    </a:lnTo>
                    <a:close/>
                  </a:path>
                  <a:path w="334645" h="1459230" extrusionOk="0">
                    <a:moveTo>
                      <a:pt x="334086" y="167005"/>
                    </a:moveTo>
                    <a:lnTo>
                      <a:pt x="328117" y="122682"/>
                    </a:lnTo>
                    <a:lnTo>
                      <a:pt x="311277" y="82677"/>
                    </a:lnTo>
                    <a:lnTo>
                      <a:pt x="285153" y="48895"/>
                    </a:lnTo>
                    <a:lnTo>
                      <a:pt x="251345" y="22860"/>
                    </a:lnTo>
                    <a:lnTo>
                      <a:pt x="211442" y="5969"/>
                    </a:lnTo>
                    <a:lnTo>
                      <a:pt x="167043" y="0"/>
                    </a:lnTo>
                    <a:lnTo>
                      <a:pt x="122631" y="5969"/>
                    </a:lnTo>
                    <a:lnTo>
                      <a:pt x="82727" y="22860"/>
                    </a:lnTo>
                    <a:lnTo>
                      <a:pt x="48920" y="48895"/>
                    </a:lnTo>
                    <a:lnTo>
                      <a:pt x="22796" y="82677"/>
                    </a:lnTo>
                    <a:lnTo>
                      <a:pt x="5956" y="122682"/>
                    </a:lnTo>
                    <a:lnTo>
                      <a:pt x="0" y="167005"/>
                    </a:lnTo>
                    <a:lnTo>
                      <a:pt x="5956" y="211455"/>
                    </a:lnTo>
                    <a:lnTo>
                      <a:pt x="22796" y="251333"/>
                    </a:lnTo>
                    <a:lnTo>
                      <a:pt x="48920" y="285115"/>
                    </a:lnTo>
                    <a:lnTo>
                      <a:pt x="82727" y="311277"/>
                    </a:lnTo>
                    <a:lnTo>
                      <a:pt x="122631" y="328168"/>
                    </a:lnTo>
                    <a:lnTo>
                      <a:pt x="167043" y="334137"/>
                    </a:lnTo>
                    <a:lnTo>
                      <a:pt x="211442" y="328168"/>
                    </a:lnTo>
                    <a:lnTo>
                      <a:pt x="251345" y="311277"/>
                    </a:lnTo>
                    <a:lnTo>
                      <a:pt x="285153" y="285115"/>
                    </a:lnTo>
                    <a:lnTo>
                      <a:pt x="311277" y="251333"/>
                    </a:lnTo>
                    <a:lnTo>
                      <a:pt x="328117" y="211455"/>
                    </a:lnTo>
                    <a:lnTo>
                      <a:pt x="334086" y="167005"/>
                    </a:lnTo>
                    <a:close/>
                  </a:path>
                </a:pathLst>
              </a:custGeom>
              <a:solidFill>
                <a:srgbClr val="66248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0" name="Google Shape;393;g3b01cc2adf1_2_0">
                <a:extLst>
                  <a:ext uri="{FF2B5EF4-FFF2-40B4-BE49-F238E27FC236}">
                    <a16:creationId xmlns:a16="http://schemas.microsoft.com/office/drawing/2014/main" id="{99030FB8-08FE-4EEF-B0CD-5916F10FA406}"/>
                  </a:ext>
                </a:extLst>
              </p:cNvPr>
              <p:cNvSpPr/>
              <p:nvPr/>
            </p:nvSpPr>
            <p:spPr>
              <a:xfrm>
                <a:off x="138022" y="7228936"/>
                <a:ext cx="726440" cy="726440"/>
              </a:xfrm>
              <a:custGeom>
                <a:avLst/>
                <a:gdLst/>
                <a:ahLst/>
                <a:cxnLst/>
                <a:rect l="l" t="t" r="r" b="b"/>
                <a:pathLst>
                  <a:path w="726440" h="726440" extrusionOk="0">
                    <a:moveTo>
                      <a:pt x="363169" y="0"/>
                    </a:moveTo>
                    <a:lnTo>
                      <a:pt x="313893" y="3429"/>
                    </a:lnTo>
                    <a:lnTo>
                      <a:pt x="266623" y="13081"/>
                    </a:lnTo>
                    <a:lnTo>
                      <a:pt x="221805" y="28575"/>
                    </a:lnTo>
                    <a:lnTo>
                      <a:pt x="179870" y="49657"/>
                    </a:lnTo>
                    <a:lnTo>
                      <a:pt x="141249" y="75692"/>
                    </a:lnTo>
                    <a:lnTo>
                      <a:pt x="106362" y="106426"/>
                    </a:lnTo>
                    <a:lnTo>
                      <a:pt x="75666" y="141351"/>
                    </a:lnTo>
                    <a:lnTo>
                      <a:pt x="49580" y="179959"/>
                    </a:lnTo>
                    <a:lnTo>
                      <a:pt x="28536" y="221869"/>
                    </a:lnTo>
                    <a:lnTo>
                      <a:pt x="12966" y="266700"/>
                    </a:lnTo>
                    <a:lnTo>
                      <a:pt x="3314" y="313944"/>
                    </a:lnTo>
                    <a:lnTo>
                      <a:pt x="0" y="363220"/>
                    </a:lnTo>
                    <a:lnTo>
                      <a:pt x="3314" y="412496"/>
                    </a:lnTo>
                    <a:lnTo>
                      <a:pt x="12966" y="459740"/>
                    </a:lnTo>
                    <a:lnTo>
                      <a:pt x="28536" y="504571"/>
                    </a:lnTo>
                    <a:lnTo>
                      <a:pt x="49580" y="546481"/>
                    </a:lnTo>
                    <a:lnTo>
                      <a:pt x="75666" y="585216"/>
                    </a:lnTo>
                    <a:lnTo>
                      <a:pt x="106362" y="620014"/>
                    </a:lnTo>
                    <a:lnTo>
                      <a:pt x="141249" y="650748"/>
                    </a:lnTo>
                    <a:lnTo>
                      <a:pt x="179870" y="676783"/>
                    </a:lnTo>
                    <a:lnTo>
                      <a:pt x="221805" y="697865"/>
                    </a:lnTo>
                    <a:lnTo>
                      <a:pt x="266623" y="713486"/>
                    </a:lnTo>
                    <a:lnTo>
                      <a:pt x="313893" y="723138"/>
                    </a:lnTo>
                    <a:lnTo>
                      <a:pt x="363169" y="726440"/>
                    </a:lnTo>
                    <a:lnTo>
                      <a:pt x="412445" y="723138"/>
                    </a:lnTo>
                    <a:lnTo>
                      <a:pt x="459714" y="713486"/>
                    </a:lnTo>
                    <a:lnTo>
                      <a:pt x="504532" y="697865"/>
                    </a:lnTo>
                    <a:lnTo>
                      <a:pt x="546468" y="676783"/>
                    </a:lnTo>
                    <a:lnTo>
                      <a:pt x="585101" y="650748"/>
                    </a:lnTo>
                    <a:lnTo>
                      <a:pt x="619975" y="620014"/>
                    </a:lnTo>
                    <a:lnTo>
                      <a:pt x="650671" y="585216"/>
                    </a:lnTo>
                    <a:lnTo>
                      <a:pt x="676757" y="546481"/>
                    </a:lnTo>
                    <a:lnTo>
                      <a:pt x="697801" y="504571"/>
                    </a:lnTo>
                    <a:lnTo>
                      <a:pt x="713371" y="459740"/>
                    </a:lnTo>
                    <a:lnTo>
                      <a:pt x="723036" y="412496"/>
                    </a:lnTo>
                    <a:lnTo>
                      <a:pt x="726351" y="363220"/>
                    </a:lnTo>
                    <a:lnTo>
                      <a:pt x="723036" y="313944"/>
                    </a:lnTo>
                    <a:lnTo>
                      <a:pt x="713371" y="266700"/>
                    </a:lnTo>
                    <a:lnTo>
                      <a:pt x="697801" y="221869"/>
                    </a:lnTo>
                    <a:lnTo>
                      <a:pt x="676757" y="179959"/>
                    </a:lnTo>
                    <a:lnTo>
                      <a:pt x="650671" y="141351"/>
                    </a:lnTo>
                    <a:lnTo>
                      <a:pt x="619975" y="106426"/>
                    </a:lnTo>
                    <a:lnTo>
                      <a:pt x="585101" y="75692"/>
                    </a:lnTo>
                    <a:lnTo>
                      <a:pt x="546468" y="49657"/>
                    </a:lnTo>
                    <a:lnTo>
                      <a:pt x="504532" y="28575"/>
                    </a:lnTo>
                    <a:lnTo>
                      <a:pt x="459714" y="13081"/>
                    </a:lnTo>
                    <a:lnTo>
                      <a:pt x="412445" y="3429"/>
                    </a:lnTo>
                    <a:lnTo>
                      <a:pt x="363169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1" name="Google Shape;394;g3b01cc2adf1_2_0">
                <a:extLst>
                  <a:ext uri="{FF2B5EF4-FFF2-40B4-BE49-F238E27FC236}">
                    <a16:creationId xmlns:a16="http://schemas.microsoft.com/office/drawing/2014/main" id="{814C5D1B-5F12-4FFC-B7A3-B83B1B96F725}"/>
                  </a:ext>
                </a:extLst>
              </p:cNvPr>
              <p:cNvSpPr/>
              <p:nvPr/>
            </p:nvSpPr>
            <p:spPr>
              <a:xfrm>
                <a:off x="207034" y="7297947"/>
                <a:ext cx="593725" cy="593725"/>
              </a:xfrm>
              <a:custGeom>
                <a:avLst/>
                <a:gdLst/>
                <a:ahLst/>
                <a:cxnLst/>
                <a:rect l="l" t="t" r="r" b="b"/>
                <a:pathLst>
                  <a:path w="593725" h="593725" extrusionOk="0">
                    <a:moveTo>
                      <a:pt x="296760" y="0"/>
                    </a:moveTo>
                    <a:lnTo>
                      <a:pt x="248627" y="3937"/>
                    </a:lnTo>
                    <a:lnTo>
                      <a:pt x="202958" y="15113"/>
                    </a:lnTo>
                    <a:lnTo>
                      <a:pt x="160375" y="33147"/>
                    </a:lnTo>
                    <a:lnTo>
                      <a:pt x="121500" y="57277"/>
                    </a:lnTo>
                    <a:lnTo>
                      <a:pt x="86918" y="86995"/>
                    </a:lnTo>
                    <a:lnTo>
                      <a:pt x="57251" y="121539"/>
                    </a:lnTo>
                    <a:lnTo>
                      <a:pt x="33121" y="160401"/>
                    </a:lnTo>
                    <a:lnTo>
                      <a:pt x="15125" y="202946"/>
                    </a:lnTo>
                    <a:lnTo>
                      <a:pt x="3873" y="248666"/>
                    </a:lnTo>
                    <a:lnTo>
                      <a:pt x="0" y="296799"/>
                    </a:lnTo>
                    <a:lnTo>
                      <a:pt x="3873" y="344932"/>
                    </a:lnTo>
                    <a:lnTo>
                      <a:pt x="15125" y="390652"/>
                    </a:lnTo>
                    <a:lnTo>
                      <a:pt x="33121" y="433197"/>
                    </a:lnTo>
                    <a:lnTo>
                      <a:pt x="57251" y="472059"/>
                    </a:lnTo>
                    <a:lnTo>
                      <a:pt x="86918" y="506603"/>
                    </a:lnTo>
                    <a:lnTo>
                      <a:pt x="121500" y="536321"/>
                    </a:lnTo>
                    <a:lnTo>
                      <a:pt x="160375" y="560451"/>
                    </a:lnTo>
                    <a:lnTo>
                      <a:pt x="202958" y="578485"/>
                    </a:lnTo>
                    <a:lnTo>
                      <a:pt x="248627" y="589661"/>
                    </a:lnTo>
                    <a:lnTo>
                      <a:pt x="296760" y="593598"/>
                    </a:lnTo>
                    <a:lnTo>
                      <a:pt x="344893" y="589661"/>
                    </a:lnTo>
                    <a:lnTo>
                      <a:pt x="390563" y="578485"/>
                    </a:lnTo>
                    <a:lnTo>
                      <a:pt x="433146" y="560451"/>
                    </a:lnTo>
                    <a:lnTo>
                      <a:pt x="472033" y="536321"/>
                    </a:lnTo>
                    <a:lnTo>
                      <a:pt x="506603" y="506603"/>
                    </a:lnTo>
                    <a:lnTo>
                      <a:pt x="536270" y="472059"/>
                    </a:lnTo>
                    <a:lnTo>
                      <a:pt x="560400" y="433197"/>
                    </a:lnTo>
                    <a:lnTo>
                      <a:pt x="578396" y="390652"/>
                    </a:lnTo>
                    <a:lnTo>
                      <a:pt x="589648" y="344932"/>
                    </a:lnTo>
                    <a:lnTo>
                      <a:pt x="593534" y="296799"/>
                    </a:lnTo>
                    <a:lnTo>
                      <a:pt x="589648" y="248666"/>
                    </a:lnTo>
                    <a:lnTo>
                      <a:pt x="578396" y="202946"/>
                    </a:lnTo>
                    <a:lnTo>
                      <a:pt x="560400" y="160401"/>
                    </a:lnTo>
                    <a:lnTo>
                      <a:pt x="536270" y="121539"/>
                    </a:lnTo>
                    <a:lnTo>
                      <a:pt x="506603" y="86995"/>
                    </a:lnTo>
                    <a:lnTo>
                      <a:pt x="472033" y="57277"/>
                    </a:lnTo>
                    <a:lnTo>
                      <a:pt x="433146" y="33147"/>
                    </a:lnTo>
                    <a:lnTo>
                      <a:pt x="390563" y="15113"/>
                    </a:lnTo>
                    <a:lnTo>
                      <a:pt x="344893" y="3937"/>
                    </a:lnTo>
                    <a:lnTo>
                      <a:pt x="296760" y="0"/>
                    </a:lnTo>
                    <a:close/>
                  </a:path>
                </a:pathLst>
              </a:custGeom>
              <a:solidFill>
                <a:srgbClr val="F5BC0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2" name="Google Shape;395;g3b01cc2adf1_2_0">
                <a:extLst>
                  <a:ext uri="{FF2B5EF4-FFF2-40B4-BE49-F238E27FC236}">
                    <a16:creationId xmlns:a16="http://schemas.microsoft.com/office/drawing/2014/main" id="{4ACA4EA2-2827-47B2-8892-D63CDA21F52F}"/>
                  </a:ext>
                </a:extLst>
              </p:cNvPr>
              <p:cNvSpPr/>
              <p:nvPr/>
            </p:nvSpPr>
            <p:spPr>
              <a:xfrm>
                <a:off x="0" y="690113"/>
                <a:ext cx="756285" cy="86423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864235" extrusionOk="0">
                    <a:moveTo>
                      <a:pt x="0" y="0"/>
                    </a:moveTo>
                    <a:lnTo>
                      <a:pt x="0" y="863980"/>
                    </a:lnTo>
                    <a:lnTo>
                      <a:pt x="755980" y="4319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pic>
            <p:nvPicPr>
              <p:cNvPr id="23" name="Google Shape;396;g3b01cc2adf1_2_0">
                <a:extLst>
                  <a:ext uri="{FF2B5EF4-FFF2-40B4-BE49-F238E27FC236}">
                    <a16:creationId xmlns:a16="http://schemas.microsoft.com/office/drawing/2014/main" id="{17B88F22-1664-408F-A2B1-E9BA0FAEEE3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17585" y="0"/>
                <a:ext cx="981075" cy="106959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Google Shape;397;g3b01cc2adf1_2_0">
                <a:extLst>
                  <a:ext uri="{FF2B5EF4-FFF2-40B4-BE49-F238E27FC236}">
                    <a16:creationId xmlns:a16="http://schemas.microsoft.com/office/drawing/2014/main" id="{1DD3C6C2-6135-487F-89AB-CF420087976F}"/>
                  </a:ext>
                </a:extLst>
              </p:cNvPr>
              <p:cNvSpPr/>
              <p:nvPr/>
            </p:nvSpPr>
            <p:spPr>
              <a:xfrm>
                <a:off x="448573" y="9299276"/>
                <a:ext cx="304800" cy="1391285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1391285" extrusionOk="0">
                    <a:moveTo>
                      <a:pt x="304800" y="0"/>
                    </a:moveTo>
                    <a:lnTo>
                      <a:pt x="0" y="0"/>
                    </a:lnTo>
                    <a:lnTo>
                      <a:pt x="0" y="1391284"/>
                    </a:lnTo>
                    <a:lnTo>
                      <a:pt x="304800" y="1391284"/>
                    </a:lnTo>
                    <a:lnTo>
                      <a:pt x="304800" y="0"/>
                    </a:lnTo>
                    <a:close/>
                  </a:path>
                </a:pathLst>
              </a:custGeom>
              <a:solidFill>
                <a:srgbClr val="1FA03A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  <p:sp>
            <p:nvSpPr>
              <p:cNvPr id="25" name="Google Shape;398;g3b01cc2adf1_2_0">
                <a:extLst>
                  <a:ext uri="{FF2B5EF4-FFF2-40B4-BE49-F238E27FC236}">
                    <a16:creationId xmlns:a16="http://schemas.microsoft.com/office/drawing/2014/main" id="{ACCA5801-12C9-4FF2-89C3-D39A352F4258}"/>
                  </a:ext>
                </a:extLst>
              </p:cNvPr>
              <p:cNvSpPr/>
              <p:nvPr/>
            </p:nvSpPr>
            <p:spPr>
              <a:xfrm>
                <a:off x="241539" y="2156604"/>
                <a:ext cx="456565" cy="2157095"/>
              </a:xfrm>
              <a:custGeom>
                <a:avLst/>
                <a:gdLst/>
                <a:ahLst/>
                <a:cxnLst/>
                <a:rect l="l" t="t" r="r" b="b"/>
                <a:pathLst>
                  <a:path w="456565" h="2157095" extrusionOk="0">
                    <a:moveTo>
                      <a:pt x="455968" y="0"/>
                    </a:moveTo>
                    <a:lnTo>
                      <a:pt x="0" y="0"/>
                    </a:lnTo>
                    <a:lnTo>
                      <a:pt x="0" y="2156968"/>
                    </a:lnTo>
                    <a:lnTo>
                      <a:pt x="455968" y="2156968"/>
                    </a:lnTo>
                    <a:lnTo>
                      <a:pt x="455968" y="0"/>
                    </a:lnTo>
                    <a:close/>
                  </a:path>
                </a:pathLst>
              </a:custGeom>
              <a:solidFill>
                <a:srgbClr val="3604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buSzPts val="2962"/>
                </a:pPr>
                <a:endParaRPr sz="2222"/>
              </a:p>
            </p:txBody>
          </p:sp>
        </p:grpSp>
      </p:grpSp>
      <p:sp>
        <p:nvSpPr>
          <p:cNvPr id="2" name="Retângulo 1"/>
          <p:cNvSpPr/>
          <p:nvPr/>
        </p:nvSpPr>
        <p:spPr>
          <a:xfrm>
            <a:off x="2835312" y="235696"/>
            <a:ext cx="3619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800" dirty="0">
                <a:latin typeface="Arial Rounded MT Bold" panose="020F0704030504030204" pitchFamily="34" charset="0"/>
              </a:rPr>
              <a:t> Educação que Transforma o Amapá </a:t>
            </a:r>
          </a:p>
          <a:p>
            <a:pPr algn="ctr"/>
            <a:r>
              <a:rPr lang="pt-BR" sz="1800" dirty="0">
                <a:latin typeface="Arial Rounded MT Bold" panose="020F0704030504030204" pitchFamily="34" charset="0"/>
              </a:rPr>
              <a:t>Através da Tecnologia e da Inovação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3066312" y="1155630"/>
            <a:ext cx="2492921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b="1" dirty="0"/>
              <a:t>O Governo do Estado, celebra uma nova era de inovação e conectividade em sua rede de ensino. Com o compromisso firme de oferecer uma educação que realmente transforma, a SEED anuncia avanços significativos na área de Tecnologia Educacional para toda a rede de ensino.</a:t>
            </a:r>
          </a:p>
        </p:txBody>
      </p:sp>
      <p:pic>
        <p:nvPicPr>
          <p:cNvPr id="39" name="Imagem 38" descr="Forma&#10;&#10;Descrição gerada automaticamente">
            <a:extLst>
              <a:ext uri="{FF2B5EF4-FFF2-40B4-BE49-F238E27FC236}">
                <a16:creationId xmlns:a16="http://schemas.microsoft.com/office/drawing/2014/main" id="{F97BA2EE-F8AF-48B5-9623-F1F8E0FA45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5" y="274648"/>
            <a:ext cx="2142564" cy="49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11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385050" y="4708269"/>
            <a:ext cx="1762225" cy="395100"/>
            <a:chOff x="385050" y="4708269"/>
            <a:chExt cx="1762225" cy="395100"/>
          </a:xfrm>
        </p:grpSpPr>
        <p:pic>
          <p:nvPicPr>
            <p:cNvPr id="141" name="Google Shape;141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9475" y="4829801"/>
              <a:ext cx="877800" cy="19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14"/>
            <p:cNvSpPr txBox="1"/>
            <p:nvPr/>
          </p:nvSpPr>
          <p:spPr>
            <a:xfrm>
              <a:off x="385050" y="4708269"/>
              <a:ext cx="141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GT DE 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rgbClr val="006FC0"/>
                  </a:solidFill>
                  <a:latin typeface="Roboto"/>
                  <a:ea typeface="Roboto"/>
                  <a:cs typeface="Roboto"/>
                  <a:sym typeface="Roboto"/>
                </a:rPr>
                <a:t>TECNOLOGIA</a:t>
              </a:r>
              <a:endParaRPr sz="900" b="1">
                <a:solidFill>
                  <a:srgbClr val="006FC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44" name="Google Shape;144;p14"/>
          <p:cNvSpPr/>
          <p:nvPr/>
        </p:nvSpPr>
        <p:spPr>
          <a:xfrm>
            <a:off x="3694400" y="1525000"/>
            <a:ext cx="5035200" cy="2305200"/>
          </a:xfrm>
          <a:prstGeom prst="roundRect">
            <a:avLst>
              <a:gd name="adj" fmla="val 16667"/>
            </a:avLst>
          </a:prstGeom>
          <a:solidFill>
            <a:srgbClr val="006FC0"/>
          </a:solidFill>
          <a:ln w="9525" cap="flat" cmpd="sng">
            <a:solidFill>
              <a:srgbClr val="3EB1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14"/>
          <p:cNvSpPr/>
          <p:nvPr/>
        </p:nvSpPr>
        <p:spPr>
          <a:xfrm>
            <a:off x="2739500" y="1610825"/>
            <a:ext cx="5879700" cy="230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6FC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98450">
              <a:lnSpc>
                <a:spcPct val="150000"/>
              </a:lnSpc>
              <a:buClr>
                <a:schemeClr val="dk1"/>
              </a:buClr>
              <a:buSzPts val="1100"/>
              <a:buChar char="●"/>
            </a:pP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PLANEJAR AS AÇÕES RESPEITANDO AS TERRITORIALIDADES, </a:t>
            </a:r>
          </a:p>
          <a:p>
            <a:pPr marL="457200" lvl="0" indent="-298450">
              <a:lnSpc>
                <a:spcPct val="150000"/>
              </a:lnSpc>
              <a:buClr>
                <a:schemeClr val="dk1"/>
              </a:buClr>
              <a:buSzPts val="1100"/>
              <a:buChar char="●"/>
            </a:pP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PARCERIA COM AS COMUNIDADES; DESCENTRALIZAÇÃO DAS AÇÕES E PROGRAMAS</a:t>
            </a:r>
            <a:endParaRPr sz="1100" i="1" dirty="0">
              <a:solidFill>
                <a:schemeClr val="dk1"/>
              </a:solidFill>
            </a:endParaRPr>
          </a:p>
          <a:p>
            <a:pPr marL="457200" lvl="0" indent="-298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sz="1100" i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14"/>
          <p:cNvSpPr txBox="1"/>
          <p:nvPr/>
        </p:nvSpPr>
        <p:spPr>
          <a:xfrm>
            <a:off x="324850" y="2156250"/>
            <a:ext cx="2340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Aprendizados e recomendações:</a:t>
            </a:r>
            <a:endParaRPr sz="24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B316DB9-67CA-47B8-9C83-5BBF5C363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" y="113781"/>
            <a:ext cx="3075250" cy="949073"/>
          </a:xfrm>
          <a:prstGeom prst="rect">
            <a:avLst/>
          </a:prstGeom>
        </p:spPr>
      </p:pic>
      <p:pic>
        <p:nvPicPr>
          <p:cNvPr id="15" name="Imagem 14" descr="Forma&#10;&#10;Descrição gerada automaticamente">
            <a:extLst>
              <a:ext uri="{FF2B5EF4-FFF2-40B4-BE49-F238E27FC236}">
                <a16:creationId xmlns:a16="http://schemas.microsoft.com/office/drawing/2014/main" id="{68B3FDA0-1F30-4F76-911F-9BD94F407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16778"/>
            <a:ext cx="2119673" cy="4911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337</Words>
  <Application>Microsoft Office PowerPoint</Application>
  <PresentationFormat>Apresentação na tela (16:9)</PresentationFormat>
  <Paragraphs>51</Paragraphs>
  <Slides>10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10</vt:i4>
      </vt:variant>
    </vt:vector>
  </HeadingPairs>
  <TitlesOfParts>
    <vt:vector size="18" baseType="lpstr">
      <vt:lpstr>Montserrat</vt:lpstr>
      <vt:lpstr>Roboto</vt:lpstr>
      <vt:lpstr>Calibri Light</vt:lpstr>
      <vt:lpstr>Arial</vt:lpstr>
      <vt:lpstr>Calibri</vt:lpstr>
      <vt:lpstr>Arial Rounded MT Bold</vt:lpstr>
      <vt:lpstr>Office Theme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prática</dc:title>
  <dc:creator>Thais Righetto</dc:creator>
  <cp:lastModifiedBy>Thais Righetto</cp:lastModifiedBy>
  <cp:revision>26</cp:revision>
  <dcterms:modified xsi:type="dcterms:W3CDTF">2026-05-19T17:52:07Z</dcterms:modified>
</cp:coreProperties>
</file>