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</p:sldIdLst>
  <p:sldSz cx="9144000" cy="5143500" type="screen16x9"/>
  <p:notesSz cx="6858000" cy="9144000"/>
  <p:embeddedFontLst>
    <p:embeddedFont>
      <p:font typeface="Roboto" panose="02000000000000000000" pitchFamily="2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959425-107F-479E-97AC-A288B0C3EA43}" v="5" dt="2026-05-19T18:19:43.3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41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d5a07b9d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g2d5a07b9d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B410E225-5379-1165-667F-3C2716C52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d5a07b9dfc_0_99:notes">
            <a:extLst>
              <a:ext uri="{FF2B5EF4-FFF2-40B4-BE49-F238E27FC236}">
                <a16:creationId xmlns:a16="http://schemas.microsoft.com/office/drawing/2014/main" id="{F4344CE8-2DD6-6DD4-7C43-BB6186D560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2d5a07b9dfc_0_99:notes">
            <a:extLst>
              <a:ext uri="{FF2B5EF4-FFF2-40B4-BE49-F238E27FC236}">
                <a16:creationId xmlns:a16="http://schemas.microsoft.com/office/drawing/2014/main" id="{0F15C64E-9A1C-3328-339F-8848F59913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0260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d5a07b9df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2d5a07b9df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d5a07b9df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2d5a07b9df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d5a07b9dfc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2d5a07b9dfc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d5a07b9dfc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2d5a07b9dfc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d5a07b9dfc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d5a07b9dfc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47BEB3CF-FCAD-704E-D251-75D961A29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d5a07b9dfc_0_99:notes">
            <a:extLst>
              <a:ext uri="{FF2B5EF4-FFF2-40B4-BE49-F238E27FC236}">
                <a16:creationId xmlns:a16="http://schemas.microsoft.com/office/drawing/2014/main" id="{E308672C-6679-412E-B6FA-85C1611E06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2d5a07b9dfc_0_99:notes">
            <a:extLst>
              <a:ext uri="{FF2B5EF4-FFF2-40B4-BE49-F238E27FC236}">
                <a16:creationId xmlns:a16="http://schemas.microsoft.com/office/drawing/2014/main" id="{DF5056BA-C030-B19D-0F9A-2C5A905F71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8468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d5a07b9dfc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2d5a07b9dfc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74EBD982-665B-BFB5-9ACD-3B939DB69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d5a07b9dfc_0_99:notes">
            <a:extLst>
              <a:ext uri="{FF2B5EF4-FFF2-40B4-BE49-F238E27FC236}">
                <a16:creationId xmlns:a16="http://schemas.microsoft.com/office/drawing/2014/main" id="{A70D5EB1-18B1-92B5-5596-EDA1418AFD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2d5a07b9dfc_0_99:notes">
            <a:extLst>
              <a:ext uri="{FF2B5EF4-FFF2-40B4-BE49-F238E27FC236}">
                <a16:creationId xmlns:a16="http://schemas.microsoft.com/office/drawing/2014/main" id="{D9456FA9-CDBA-18FA-7DA6-57A79725D4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5891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55866" y="976846"/>
            <a:ext cx="82323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565727" y="1196149"/>
            <a:ext cx="8012400" cy="3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685800" y="1594485"/>
            <a:ext cx="77724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371600" y="2880360"/>
            <a:ext cx="64008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455866" y="976846"/>
            <a:ext cx="82323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455866" y="976846"/>
            <a:ext cx="82323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O LONGO - COR 02">
  <p:cSld name="TITLE_AND_BODY_1_1">
    <p:bg>
      <p:bgPr>
        <a:solidFill>
          <a:srgbClr val="F2F2F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/>
          <p:nvPr/>
        </p:nvSpPr>
        <p:spPr>
          <a:xfrm rot="10800000" flipH="1">
            <a:off x="0" y="19"/>
            <a:ext cx="9152700" cy="620100"/>
          </a:xfrm>
          <a:prstGeom prst="round1Rect">
            <a:avLst>
              <a:gd name="adj" fmla="val 16667"/>
            </a:avLst>
          </a:prstGeom>
          <a:solidFill>
            <a:srgbClr val="3EB1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"/>
            <a:ext cx="495925" cy="7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667375" y="113400"/>
            <a:ext cx="7659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666000" y="1107100"/>
            <a:ext cx="6381000" cy="30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5866" y="976846"/>
            <a:ext cx="82323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65727" y="1196149"/>
            <a:ext cx="8012400" cy="3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sz="11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385047" y="129725"/>
            <a:ext cx="51393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dirty="0">
                <a:solidFill>
                  <a:srgbClr val="006FC0"/>
                </a:solidFill>
              </a:rPr>
              <a:t>BOOT CISEB – SEDUC -PARÁ</a:t>
            </a:r>
            <a:endParaRPr sz="2700" dirty="0">
              <a:solidFill>
                <a:srgbClr val="006FC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009FE3"/>
              </a:solidFill>
            </a:endParaRPr>
          </a:p>
        </p:txBody>
      </p:sp>
      <p:sp>
        <p:nvSpPr>
          <p:cNvPr id="49" name="Google Shape;49;p8"/>
          <p:cNvSpPr/>
          <p:nvPr/>
        </p:nvSpPr>
        <p:spPr>
          <a:xfrm>
            <a:off x="7988650" y="129725"/>
            <a:ext cx="877800" cy="900300"/>
          </a:xfrm>
          <a:prstGeom prst="rect">
            <a:avLst/>
          </a:prstGeom>
          <a:noFill/>
          <a:ln w="9525" cap="flat" cmpd="sng">
            <a:solidFill>
              <a:srgbClr val="E7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8"/>
          <p:cNvSpPr txBox="1"/>
          <p:nvPr/>
        </p:nvSpPr>
        <p:spPr>
          <a:xfrm>
            <a:off x="5327350" y="129731"/>
            <a:ext cx="266130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100" b="1" dirty="0">
                <a:solidFill>
                  <a:srgbClr val="006FC0"/>
                </a:solidFill>
                <a:latin typeface="Calibri"/>
                <a:ea typeface="Calibri"/>
                <a:cs typeface="Calibri"/>
                <a:sym typeface="Calibri"/>
              </a:rPr>
              <a:t>Secretaria Estadual de Educação do PA</a:t>
            </a:r>
            <a:endParaRPr sz="800" i="1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3AA7C53-2E7B-9325-8E20-69E7CE377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5940"/>
            <a:ext cx="9144000" cy="3913829"/>
          </a:xfrm>
          <a:prstGeom prst="rect">
            <a:avLst/>
          </a:prstGeom>
        </p:spPr>
      </p:pic>
      <p:grpSp>
        <p:nvGrpSpPr>
          <p:cNvPr id="53" name="Google Shape;53;p8"/>
          <p:cNvGrpSpPr/>
          <p:nvPr/>
        </p:nvGrpSpPr>
        <p:grpSpPr>
          <a:xfrm>
            <a:off x="385050" y="4708269"/>
            <a:ext cx="1762225" cy="395100"/>
            <a:chOff x="385050" y="4708269"/>
            <a:chExt cx="1762225" cy="395100"/>
          </a:xfrm>
        </p:grpSpPr>
        <p:pic>
          <p:nvPicPr>
            <p:cNvPr id="54" name="Google Shape;54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69475" y="4829801"/>
              <a:ext cx="877800" cy="197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Google Shape;55;p8"/>
            <p:cNvSpPr txBox="1"/>
            <p:nvPr/>
          </p:nvSpPr>
          <p:spPr>
            <a:xfrm>
              <a:off x="385050" y="4708269"/>
              <a:ext cx="1415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GT DE 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TECNOLOGIA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937FD911-149D-201B-9EC4-060FCE41A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8655" y="80225"/>
            <a:ext cx="927795" cy="9277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7DA6C012-01D0-7F08-64D6-6E272BAFE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">
            <a:extLst>
              <a:ext uri="{FF2B5EF4-FFF2-40B4-BE49-F238E27FC236}">
                <a16:creationId xmlns:a16="http://schemas.microsoft.com/office/drawing/2014/main" id="{C21219EA-53F1-961C-8DAB-EEDB9D7C6777}"/>
              </a:ext>
            </a:extLst>
          </p:cNvPr>
          <p:cNvSpPr/>
          <p:nvPr/>
        </p:nvSpPr>
        <p:spPr>
          <a:xfrm>
            <a:off x="7988650" y="129725"/>
            <a:ext cx="877800" cy="900300"/>
          </a:xfrm>
          <a:prstGeom prst="rect">
            <a:avLst/>
          </a:prstGeom>
          <a:noFill/>
          <a:ln w="9525" cap="flat" cmpd="sng">
            <a:solidFill>
              <a:srgbClr val="E7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0" name="Google Shape;140;p14">
            <a:extLst>
              <a:ext uri="{FF2B5EF4-FFF2-40B4-BE49-F238E27FC236}">
                <a16:creationId xmlns:a16="http://schemas.microsoft.com/office/drawing/2014/main" id="{AE82110D-4E6B-606B-6274-55CCEF14D2F1}"/>
              </a:ext>
            </a:extLst>
          </p:cNvPr>
          <p:cNvGrpSpPr/>
          <p:nvPr/>
        </p:nvGrpSpPr>
        <p:grpSpPr>
          <a:xfrm>
            <a:off x="385050" y="4708269"/>
            <a:ext cx="1762225" cy="395100"/>
            <a:chOff x="385050" y="4708269"/>
            <a:chExt cx="1762225" cy="395100"/>
          </a:xfrm>
        </p:grpSpPr>
        <p:pic>
          <p:nvPicPr>
            <p:cNvPr id="141" name="Google Shape;141;p14">
              <a:extLst>
                <a:ext uri="{FF2B5EF4-FFF2-40B4-BE49-F238E27FC236}">
                  <a16:creationId xmlns:a16="http://schemas.microsoft.com/office/drawing/2014/main" id="{26D4D5C1-973C-D6D9-AE67-B912312C5B2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9475" y="4829801"/>
              <a:ext cx="877800" cy="197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p14">
              <a:extLst>
                <a:ext uri="{FF2B5EF4-FFF2-40B4-BE49-F238E27FC236}">
                  <a16:creationId xmlns:a16="http://schemas.microsoft.com/office/drawing/2014/main" id="{4FBA6973-AB73-4795-B35D-A804702885C7}"/>
                </a:ext>
              </a:extLst>
            </p:cNvPr>
            <p:cNvSpPr txBox="1"/>
            <p:nvPr/>
          </p:nvSpPr>
          <p:spPr>
            <a:xfrm>
              <a:off x="385050" y="4708269"/>
              <a:ext cx="1415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GT DE 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TECNOLOGIA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" name="Google Shape;48;p8">
            <a:extLst>
              <a:ext uri="{FF2B5EF4-FFF2-40B4-BE49-F238E27FC236}">
                <a16:creationId xmlns:a16="http://schemas.microsoft.com/office/drawing/2014/main" id="{D51795D6-6551-5C77-AD0B-3EAC1E378DBF}"/>
              </a:ext>
            </a:extLst>
          </p:cNvPr>
          <p:cNvSpPr txBox="1">
            <a:spLocks/>
          </p:cNvSpPr>
          <p:nvPr/>
        </p:nvSpPr>
        <p:spPr>
          <a:xfrm>
            <a:off x="385047" y="129725"/>
            <a:ext cx="51393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700">
                <a:solidFill>
                  <a:srgbClr val="006FC0"/>
                </a:solidFill>
              </a:rPr>
              <a:t>BOOT CISEB – SEDUC -PARÁ</a:t>
            </a:r>
          </a:p>
          <a:p>
            <a:endParaRPr lang="pt-BR" sz="1300" dirty="0">
              <a:solidFill>
                <a:srgbClr val="009FE3"/>
              </a:solidFill>
            </a:endParaRPr>
          </a:p>
        </p:txBody>
      </p:sp>
      <p:sp>
        <p:nvSpPr>
          <p:cNvPr id="4" name="Google Shape;51;p8">
            <a:extLst>
              <a:ext uri="{FF2B5EF4-FFF2-40B4-BE49-F238E27FC236}">
                <a16:creationId xmlns:a16="http://schemas.microsoft.com/office/drawing/2014/main" id="{E49EF58E-4AEF-29A1-1559-F28EB4529DBE}"/>
              </a:ext>
            </a:extLst>
          </p:cNvPr>
          <p:cNvSpPr txBox="1"/>
          <p:nvPr/>
        </p:nvSpPr>
        <p:spPr>
          <a:xfrm>
            <a:off x="5327350" y="129731"/>
            <a:ext cx="266130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100" b="1" dirty="0">
                <a:solidFill>
                  <a:srgbClr val="006FC0"/>
                </a:solidFill>
                <a:latin typeface="Calibri"/>
                <a:ea typeface="Calibri"/>
                <a:cs typeface="Calibri"/>
                <a:sym typeface="Calibri"/>
              </a:rPr>
              <a:t>Secretaria Estadual de Educação do PA</a:t>
            </a:r>
            <a:endParaRPr sz="800" i="1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A6F2F24-5633-5EEE-A4F1-FD1804DA2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655" y="80225"/>
            <a:ext cx="927795" cy="92779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511230F-53F1-E9AA-5A09-1263F6244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884" y="544122"/>
            <a:ext cx="5084630" cy="400538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A84659E-E16E-32D3-8B00-40CB0EF7A773}"/>
              </a:ext>
            </a:extLst>
          </p:cNvPr>
          <p:cNvSpPr txBox="1"/>
          <p:nvPr/>
        </p:nvSpPr>
        <p:spPr>
          <a:xfrm>
            <a:off x="5362931" y="1422411"/>
            <a:ext cx="3629891" cy="276999"/>
          </a:xfrm>
          <a:prstGeom prst="rect">
            <a:avLst/>
          </a:prstGeom>
          <a:noFill/>
          <a:ln w="7620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pt-BR" sz="1200" dirty="0"/>
              <a:t>sites.google.com/seduc.pa.gov.br/ciseb/bot-ciseb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A84659E-E16E-32D3-8B00-40CB0EF7A773}"/>
              </a:ext>
            </a:extLst>
          </p:cNvPr>
          <p:cNvSpPr txBox="1"/>
          <p:nvPr/>
        </p:nvSpPr>
        <p:spPr>
          <a:xfrm>
            <a:off x="5398514" y="3260057"/>
            <a:ext cx="3558727" cy="52322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/>
              <a:t>https://gemini.google.com/gem/1hrHUkjKjMXafrDkIDZLjLDDZxjci8S7z?usp=sharing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4372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7988650" y="129725"/>
            <a:ext cx="877800" cy="900300"/>
          </a:xfrm>
          <a:prstGeom prst="rect">
            <a:avLst/>
          </a:prstGeom>
          <a:noFill/>
          <a:ln w="9525" cap="flat" cmpd="sng">
            <a:solidFill>
              <a:srgbClr val="E7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9"/>
          <p:cNvGrpSpPr/>
          <p:nvPr/>
        </p:nvGrpSpPr>
        <p:grpSpPr>
          <a:xfrm>
            <a:off x="385050" y="4708269"/>
            <a:ext cx="1762225" cy="395100"/>
            <a:chOff x="385050" y="4708269"/>
            <a:chExt cx="1762225" cy="395100"/>
          </a:xfrm>
        </p:grpSpPr>
        <p:pic>
          <p:nvPicPr>
            <p:cNvPr id="66" name="Google Shape;66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9475" y="4829801"/>
              <a:ext cx="877800" cy="197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" name="Google Shape;67;p9"/>
            <p:cNvSpPr txBox="1"/>
            <p:nvPr/>
          </p:nvSpPr>
          <p:spPr>
            <a:xfrm>
              <a:off x="385050" y="4708269"/>
              <a:ext cx="1415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GT DE 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TECNOLOGIA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1" name="Google Shape;71;p9"/>
          <p:cNvSpPr txBox="1"/>
          <p:nvPr/>
        </p:nvSpPr>
        <p:spPr>
          <a:xfrm>
            <a:off x="324850" y="2156250"/>
            <a:ext cx="2340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6FC0"/>
                </a:solidFill>
                <a:latin typeface="Calibri"/>
                <a:ea typeface="Calibri"/>
                <a:cs typeface="Calibri"/>
                <a:sym typeface="Calibri"/>
              </a:rPr>
              <a:t>Contexto e motivação: </a:t>
            </a:r>
            <a:endParaRPr sz="2400" dirty="0"/>
          </a:p>
        </p:txBody>
      </p:sp>
      <p:sp>
        <p:nvSpPr>
          <p:cNvPr id="4" name="Google Shape;48;p8">
            <a:extLst>
              <a:ext uri="{FF2B5EF4-FFF2-40B4-BE49-F238E27FC236}">
                <a16:creationId xmlns:a16="http://schemas.microsoft.com/office/drawing/2014/main" id="{9915FFD6-7F07-51E7-F643-5541F942D789}"/>
              </a:ext>
            </a:extLst>
          </p:cNvPr>
          <p:cNvSpPr txBox="1">
            <a:spLocks/>
          </p:cNvSpPr>
          <p:nvPr/>
        </p:nvSpPr>
        <p:spPr>
          <a:xfrm>
            <a:off x="385047" y="129725"/>
            <a:ext cx="51393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700">
                <a:solidFill>
                  <a:srgbClr val="006FC0"/>
                </a:solidFill>
              </a:rPr>
              <a:t>BOOT CISEB – SEDUC -PARÁ</a:t>
            </a:r>
          </a:p>
          <a:p>
            <a:endParaRPr lang="pt-BR" sz="1300" dirty="0">
              <a:solidFill>
                <a:srgbClr val="009FE3"/>
              </a:solidFill>
            </a:endParaRPr>
          </a:p>
        </p:txBody>
      </p:sp>
      <p:sp>
        <p:nvSpPr>
          <p:cNvPr id="5" name="Google Shape;51;p8">
            <a:extLst>
              <a:ext uri="{FF2B5EF4-FFF2-40B4-BE49-F238E27FC236}">
                <a16:creationId xmlns:a16="http://schemas.microsoft.com/office/drawing/2014/main" id="{753129F1-97AC-68F9-D2C3-29A79A65E1B7}"/>
              </a:ext>
            </a:extLst>
          </p:cNvPr>
          <p:cNvSpPr txBox="1"/>
          <p:nvPr/>
        </p:nvSpPr>
        <p:spPr>
          <a:xfrm>
            <a:off x="5327350" y="129731"/>
            <a:ext cx="266130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100" b="1" dirty="0">
                <a:solidFill>
                  <a:srgbClr val="006FC0"/>
                </a:solidFill>
                <a:latin typeface="Calibri"/>
                <a:ea typeface="Calibri"/>
                <a:cs typeface="Calibri"/>
                <a:sym typeface="Calibri"/>
              </a:rPr>
              <a:t>Secretaria Estadual de Educação do PA</a:t>
            </a:r>
            <a:endParaRPr sz="800" i="1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C6348B6-801D-547D-9C1F-853298242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655" y="80225"/>
            <a:ext cx="927795" cy="92779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9DB4D72-8D96-8C2E-06C3-ADEB3E341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47" y="637532"/>
            <a:ext cx="7363691" cy="411020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/>
          <p:nvPr/>
        </p:nvSpPr>
        <p:spPr>
          <a:xfrm>
            <a:off x="7988650" y="129725"/>
            <a:ext cx="877800" cy="900300"/>
          </a:xfrm>
          <a:prstGeom prst="rect">
            <a:avLst/>
          </a:prstGeom>
          <a:noFill/>
          <a:ln w="9525" cap="flat" cmpd="sng">
            <a:solidFill>
              <a:srgbClr val="E7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" name="Google Shape;80;p10"/>
          <p:cNvGrpSpPr/>
          <p:nvPr/>
        </p:nvGrpSpPr>
        <p:grpSpPr>
          <a:xfrm>
            <a:off x="385050" y="4708269"/>
            <a:ext cx="1762225" cy="395100"/>
            <a:chOff x="385050" y="4708269"/>
            <a:chExt cx="1762225" cy="395100"/>
          </a:xfrm>
        </p:grpSpPr>
        <p:pic>
          <p:nvPicPr>
            <p:cNvPr id="81" name="Google Shape;81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9475" y="4829801"/>
              <a:ext cx="877800" cy="197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Google Shape;82;p10"/>
            <p:cNvSpPr txBox="1"/>
            <p:nvPr/>
          </p:nvSpPr>
          <p:spPr>
            <a:xfrm>
              <a:off x="385050" y="4708269"/>
              <a:ext cx="1415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GT DE 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TECNOLOGIA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" name="Google Shape;48;p8">
            <a:extLst>
              <a:ext uri="{FF2B5EF4-FFF2-40B4-BE49-F238E27FC236}">
                <a16:creationId xmlns:a16="http://schemas.microsoft.com/office/drawing/2014/main" id="{3A7C2A33-E03C-4AB9-AE37-8FECB2CE6E55}"/>
              </a:ext>
            </a:extLst>
          </p:cNvPr>
          <p:cNvSpPr txBox="1">
            <a:spLocks/>
          </p:cNvSpPr>
          <p:nvPr/>
        </p:nvSpPr>
        <p:spPr>
          <a:xfrm>
            <a:off x="385047" y="129725"/>
            <a:ext cx="51393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700">
                <a:solidFill>
                  <a:srgbClr val="006FC0"/>
                </a:solidFill>
              </a:rPr>
              <a:t>BOOT CISEB – SEDUC -PARÁ</a:t>
            </a:r>
          </a:p>
          <a:p>
            <a:endParaRPr lang="pt-BR" sz="1300" dirty="0">
              <a:solidFill>
                <a:srgbClr val="009FE3"/>
              </a:solidFill>
            </a:endParaRPr>
          </a:p>
        </p:txBody>
      </p:sp>
      <p:sp>
        <p:nvSpPr>
          <p:cNvPr id="5" name="Google Shape;51;p8">
            <a:extLst>
              <a:ext uri="{FF2B5EF4-FFF2-40B4-BE49-F238E27FC236}">
                <a16:creationId xmlns:a16="http://schemas.microsoft.com/office/drawing/2014/main" id="{00FA4E34-8083-0653-0F63-E031810B2171}"/>
              </a:ext>
            </a:extLst>
          </p:cNvPr>
          <p:cNvSpPr txBox="1"/>
          <p:nvPr/>
        </p:nvSpPr>
        <p:spPr>
          <a:xfrm>
            <a:off x="5327350" y="129731"/>
            <a:ext cx="266130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100" b="1" dirty="0">
                <a:solidFill>
                  <a:srgbClr val="006FC0"/>
                </a:solidFill>
                <a:latin typeface="Calibri"/>
                <a:ea typeface="Calibri"/>
                <a:cs typeface="Calibri"/>
                <a:sym typeface="Calibri"/>
              </a:rPr>
              <a:t>Secretaria Estadual de Educação do PA</a:t>
            </a:r>
            <a:endParaRPr sz="800" i="1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35CCD44-102A-4B87-B0CB-F75590AAB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655" y="80225"/>
            <a:ext cx="927795" cy="92779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FC2BC3E-047C-9417-DE45-4D3DD700B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54" y="579875"/>
            <a:ext cx="7377546" cy="41179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/>
          <p:nvPr/>
        </p:nvSpPr>
        <p:spPr>
          <a:xfrm>
            <a:off x="7988650" y="129725"/>
            <a:ext cx="877800" cy="900300"/>
          </a:xfrm>
          <a:prstGeom prst="rect">
            <a:avLst/>
          </a:prstGeom>
          <a:noFill/>
          <a:ln w="9525" cap="flat" cmpd="sng">
            <a:solidFill>
              <a:srgbClr val="E7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" name="Google Shape;95;p11"/>
          <p:cNvGrpSpPr/>
          <p:nvPr/>
        </p:nvGrpSpPr>
        <p:grpSpPr>
          <a:xfrm>
            <a:off x="385050" y="4708269"/>
            <a:ext cx="1762225" cy="395100"/>
            <a:chOff x="385050" y="4708269"/>
            <a:chExt cx="1762225" cy="395100"/>
          </a:xfrm>
        </p:grpSpPr>
        <p:pic>
          <p:nvPicPr>
            <p:cNvPr id="96" name="Google Shape;96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9475" y="4829801"/>
              <a:ext cx="877800" cy="197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97;p11"/>
            <p:cNvSpPr txBox="1"/>
            <p:nvPr/>
          </p:nvSpPr>
          <p:spPr>
            <a:xfrm>
              <a:off x="385050" y="4708269"/>
              <a:ext cx="1415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GT DE 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TECNOLOGIA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" name="Google Shape;48;p8">
            <a:extLst>
              <a:ext uri="{FF2B5EF4-FFF2-40B4-BE49-F238E27FC236}">
                <a16:creationId xmlns:a16="http://schemas.microsoft.com/office/drawing/2014/main" id="{CF07CBE9-1B36-578D-5436-90540FFB9A9E}"/>
              </a:ext>
            </a:extLst>
          </p:cNvPr>
          <p:cNvSpPr txBox="1">
            <a:spLocks/>
          </p:cNvSpPr>
          <p:nvPr/>
        </p:nvSpPr>
        <p:spPr>
          <a:xfrm>
            <a:off x="385047" y="129725"/>
            <a:ext cx="51393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700">
                <a:solidFill>
                  <a:srgbClr val="006FC0"/>
                </a:solidFill>
              </a:rPr>
              <a:t>BOOT CISEB – SEDUC -PARÁ</a:t>
            </a:r>
          </a:p>
          <a:p>
            <a:endParaRPr lang="pt-BR" sz="1300" dirty="0">
              <a:solidFill>
                <a:srgbClr val="009FE3"/>
              </a:solidFill>
            </a:endParaRPr>
          </a:p>
        </p:txBody>
      </p:sp>
      <p:sp>
        <p:nvSpPr>
          <p:cNvPr id="5" name="Google Shape;51;p8">
            <a:extLst>
              <a:ext uri="{FF2B5EF4-FFF2-40B4-BE49-F238E27FC236}">
                <a16:creationId xmlns:a16="http://schemas.microsoft.com/office/drawing/2014/main" id="{FC86F741-DCB8-4336-9360-2880008E149E}"/>
              </a:ext>
            </a:extLst>
          </p:cNvPr>
          <p:cNvSpPr txBox="1"/>
          <p:nvPr/>
        </p:nvSpPr>
        <p:spPr>
          <a:xfrm>
            <a:off x="5327350" y="129731"/>
            <a:ext cx="266130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100" b="1" dirty="0">
                <a:solidFill>
                  <a:srgbClr val="006FC0"/>
                </a:solidFill>
                <a:latin typeface="Calibri"/>
                <a:ea typeface="Calibri"/>
                <a:cs typeface="Calibri"/>
                <a:sym typeface="Calibri"/>
              </a:rPr>
              <a:t>Secretaria Estadual de Educação do PA</a:t>
            </a:r>
            <a:endParaRPr sz="800" i="1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AB4DFF3-1211-908B-BC01-FF9614EAB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655" y="80225"/>
            <a:ext cx="927795" cy="92779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DED6E1D-ABAC-322C-F2F6-143F0DE5F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09" y="637531"/>
            <a:ext cx="7194030" cy="40155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2"/>
          <p:cNvSpPr/>
          <p:nvPr/>
        </p:nvSpPr>
        <p:spPr>
          <a:xfrm>
            <a:off x="7988650" y="129725"/>
            <a:ext cx="877800" cy="900300"/>
          </a:xfrm>
          <a:prstGeom prst="rect">
            <a:avLst/>
          </a:prstGeom>
          <a:noFill/>
          <a:ln w="9525" cap="flat" cmpd="sng">
            <a:solidFill>
              <a:srgbClr val="E7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0" name="Google Shape;110;p12"/>
          <p:cNvGrpSpPr/>
          <p:nvPr/>
        </p:nvGrpSpPr>
        <p:grpSpPr>
          <a:xfrm>
            <a:off x="385050" y="4708269"/>
            <a:ext cx="1762225" cy="395100"/>
            <a:chOff x="385050" y="4708269"/>
            <a:chExt cx="1762225" cy="395100"/>
          </a:xfrm>
        </p:grpSpPr>
        <p:pic>
          <p:nvPicPr>
            <p:cNvPr id="111" name="Google Shape;111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9475" y="4829801"/>
              <a:ext cx="877800" cy="197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12"/>
            <p:cNvSpPr txBox="1"/>
            <p:nvPr/>
          </p:nvSpPr>
          <p:spPr>
            <a:xfrm>
              <a:off x="385050" y="4708269"/>
              <a:ext cx="1415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GT DE 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TECNOLOGIA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" name="Google Shape;48;p8">
            <a:extLst>
              <a:ext uri="{FF2B5EF4-FFF2-40B4-BE49-F238E27FC236}">
                <a16:creationId xmlns:a16="http://schemas.microsoft.com/office/drawing/2014/main" id="{2D0D5FC5-08D7-23EC-5480-0067281F72AC}"/>
              </a:ext>
            </a:extLst>
          </p:cNvPr>
          <p:cNvSpPr txBox="1">
            <a:spLocks/>
          </p:cNvSpPr>
          <p:nvPr/>
        </p:nvSpPr>
        <p:spPr>
          <a:xfrm>
            <a:off x="385047" y="129725"/>
            <a:ext cx="51393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700">
                <a:solidFill>
                  <a:srgbClr val="006FC0"/>
                </a:solidFill>
              </a:rPr>
              <a:t>BOOT CISEB – SEDUC -PARÁ</a:t>
            </a:r>
          </a:p>
          <a:p>
            <a:endParaRPr lang="pt-BR" sz="1300" dirty="0">
              <a:solidFill>
                <a:srgbClr val="009FE3"/>
              </a:solidFill>
            </a:endParaRPr>
          </a:p>
        </p:txBody>
      </p:sp>
      <p:sp>
        <p:nvSpPr>
          <p:cNvPr id="5" name="Google Shape;51;p8">
            <a:extLst>
              <a:ext uri="{FF2B5EF4-FFF2-40B4-BE49-F238E27FC236}">
                <a16:creationId xmlns:a16="http://schemas.microsoft.com/office/drawing/2014/main" id="{5D7409CF-1140-9F6A-C94E-7D285B98C5BF}"/>
              </a:ext>
            </a:extLst>
          </p:cNvPr>
          <p:cNvSpPr txBox="1"/>
          <p:nvPr/>
        </p:nvSpPr>
        <p:spPr>
          <a:xfrm>
            <a:off x="5327350" y="129731"/>
            <a:ext cx="266130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100" b="1" dirty="0">
                <a:solidFill>
                  <a:srgbClr val="006FC0"/>
                </a:solidFill>
                <a:latin typeface="Calibri"/>
                <a:ea typeface="Calibri"/>
                <a:cs typeface="Calibri"/>
                <a:sym typeface="Calibri"/>
              </a:rPr>
              <a:t>Secretaria Estadual de Educação do PA</a:t>
            </a:r>
            <a:endParaRPr sz="800" i="1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4C38401-2C32-85E2-D229-B3A403AEF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655" y="80225"/>
            <a:ext cx="927795" cy="92779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91B3E28-1FC0-FB13-588B-9BBDBFA5A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574964"/>
            <a:ext cx="7197600" cy="40174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3"/>
          <p:cNvSpPr/>
          <p:nvPr/>
        </p:nvSpPr>
        <p:spPr>
          <a:xfrm>
            <a:off x="7988650" y="129725"/>
            <a:ext cx="877800" cy="900300"/>
          </a:xfrm>
          <a:prstGeom prst="rect">
            <a:avLst/>
          </a:prstGeom>
          <a:noFill/>
          <a:ln w="9525" cap="flat" cmpd="sng">
            <a:solidFill>
              <a:srgbClr val="E7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5" name="Google Shape;125;p13"/>
          <p:cNvGrpSpPr/>
          <p:nvPr/>
        </p:nvGrpSpPr>
        <p:grpSpPr>
          <a:xfrm>
            <a:off x="385050" y="4708269"/>
            <a:ext cx="1762225" cy="395100"/>
            <a:chOff x="385050" y="4708269"/>
            <a:chExt cx="1762225" cy="395100"/>
          </a:xfrm>
        </p:grpSpPr>
        <p:pic>
          <p:nvPicPr>
            <p:cNvPr id="126" name="Google Shape;126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9475" y="4829801"/>
              <a:ext cx="877800" cy="197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Google Shape;127;p13"/>
            <p:cNvSpPr txBox="1"/>
            <p:nvPr/>
          </p:nvSpPr>
          <p:spPr>
            <a:xfrm>
              <a:off x="385050" y="4708269"/>
              <a:ext cx="1415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GT DE 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TECNOLOGIA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" name="Google Shape;48;p8">
            <a:extLst>
              <a:ext uri="{FF2B5EF4-FFF2-40B4-BE49-F238E27FC236}">
                <a16:creationId xmlns:a16="http://schemas.microsoft.com/office/drawing/2014/main" id="{7BFAC2B0-51D9-80CD-ED6D-E01A688D113C}"/>
              </a:ext>
            </a:extLst>
          </p:cNvPr>
          <p:cNvSpPr txBox="1">
            <a:spLocks/>
          </p:cNvSpPr>
          <p:nvPr/>
        </p:nvSpPr>
        <p:spPr>
          <a:xfrm>
            <a:off x="385047" y="129725"/>
            <a:ext cx="51393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700">
                <a:solidFill>
                  <a:srgbClr val="006FC0"/>
                </a:solidFill>
              </a:rPr>
              <a:t>BOOT CISEB – SEDUC -PARÁ</a:t>
            </a:r>
          </a:p>
          <a:p>
            <a:endParaRPr lang="pt-BR" sz="1300" dirty="0">
              <a:solidFill>
                <a:srgbClr val="009FE3"/>
              </a:solidFill>
            </a:endParaRPr>
          </a:p>
        </p:txBody>
      </p:sp>
      <p:sp>
        <p:nvSpPr>
          <p:cNvPr id="5" name="Google Shape;51;p8">
            <a:extLst>
              <a:ext uri="{FF2B5EF4-FFF2-40B4-BE49-F238E27FC236}">
                <a16:creationId xmlns:a16="http://schemas.microsoft.com/office/drawing/2014/main" id="{0EDB202C-A2C1-3633-670A-06431F3F4C32}"/>
              </a:ext>
            </a:extLst>
          </p:cNvPr>
          <p:cNvSpPr txBox="1"/>
          <p:nvPr/>
        </p:nvSpPr>
        <p:spPr>
          <a:xfrm>
            <a:off x="5327350" y="129731"/>
            <a:ext cx="266130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100" b="1" dirty="0">
                <a:solidFill>
                  <a:srgbClr val="006FC0"/>
                </a:solidFill>
                <a:latin typeface="Calibri"/>
                <a:ea typeface="Calibri"/>
                <a:cs typeface="Calibri"/>
                <a:sym typeface="Calibri"/>
              </a:rPr>
              <a:t>Secretaria Estadual de Educação do PA</a:t>
            </a:r>
            <a:endParaRPr sz="800" i="1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3A7A6A2-6CD9-0867-9A28-6F83D98DD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655" y="80225"/>
            <a:ext cx="927795" cy="92779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3D2F77E-666A-022D-A443-6AD5744E9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47" y="579875"/>
            <a:ext cx="7429369" cy="414686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10F81728-A3C1-54DC-EC45-90CDFC23D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">
            <a:extLst>
              <a:ext uri="{FF2B5EF4-FFF2-40B4-BE49-F238E27FC236}">
                <a16:creationId xmlns:a16="http://schemas.microsoft.com/office/drawing/2014/main" id="{E189C65E-13FB-74F0-F999-54A36F98876F}"/>
              </a:ext>
            </a:extLst>
          </p:cNvPr>
          <p:cNvSpPr/>
          <p:nvPr/>
        </p:nvSpPr>
        <p:spPr>
          <a:xfrm>
            <a:off x="7988650" y="129725"/>
            <a:ext cx="877800" cy="900300"/>
          </a:xfrm>
          <a:prstGeom prst="rect">
            <a:avLst/>
          </a:prstGeom>
          <a:noFill/>
          <a:ln w="9525" cap="flat" cmpd="sng">
            <a:solidFill>
              <a:srgbClr val="E7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0" name="Google Shape;140;p14">
            <a:extLst>
              <a:ext uri="{FF2B5EF4-FFF2-40B4-BE49-F238E27FC236}">
                <a16:creationId xmlns:a16="http://schemas.microsoft.com/office/drawing/2014/main" id="{FD0E9D4C-D425-A91D-C257-F89374CB5D60}"/>
              </a:ext>
            </a:extLst>
          </p:cNvPr>
          <p:cNvGrpSpPr/>
          <p:nvPr/>
        </p:nvGrpSpPr>
        <p:grpSpPr>
          <a:xfrm>
            <a:off x="385050" y="4708269"/>
            <a:ext cx="1762225" cy="395100"/>
            <a:chOff x="385050" y="4708269"/>
            <a:chExt cx="1762225" cy="395100"/>
          </a:xfrm>
        </p:grpSpPr>
        <p:pic>
          <p:nvPicPr>
            <p:cNvPr id="141" name="Google Shape;141;p14">
              <a:extLst>
                <a:ext uri="{FF2B5EF4-FFF2-40B4-BE49-F238E27FC236}">
                  <a16:creationId xmlns:a16="http://schemas.microsoft.com/office/drawing/2014/main" id="{B6146048-7B89-69B7-2E98-557E104EA62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9475" y="4829801"/>
              <a:ext cx="877800" cy="197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p14">
              <a:extLst>
                <a:ext uri="{FF2B5EF4-FFF2-40B4-BE49-F238E27FC236}">
                  <a16:creationId xmlns:a16="http://schemas.microsoft.com/office/drawing/2014/main" id="{88C38A5F-5D63-198C-F05B-E780A997AB44}"/>
                </a:ext>
              </a:extLst>
            </p:cNvPr>
            <p:cNvSpPr txBox="1"/>
            <p:nvPr/>
          </p:nvSpPr>
          <p:spPr>
            <a:xfrm>
              <a:off x="385050" y="4708269"/>
              <a:ext cx="1415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GT DE 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TECNOLOGIA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" name="Google Shape;48;p8">
            <a:extLst>
              <a:ext uri="{FF2B5EF4-FFF2-40B4-BE49-F238E27FC236}">
                <a16:creationId xmlns:a16="http://schemas.microsoft.com/office/drawing/2014/main" id="{880D7D2D-C6C4-BB28-C4FB-59903534D8E8}"/>
              </a:ext>
            </a:extLst>
          </p:cNvPr>
          <p:cNvSpPr txBox="1">
            <a:spLocks/>
          </p:cNvSpPr>
          <p:nvPr/>
        </p:nvSpPr>
        <p:spPr>
          <a:xfrm>
            <a:off x="385047" y="129725"/>
            <a:ext cx="51393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700">
                <a:solidFill>
                  <a:srgbClr val="006FC0"/>
                </a:solidFill>
              </a:rPr>
              <a:t>BOOT CISEB – SEDUC -PARÁ</a:t>
            </a:r>
          </a:p>
          <a:p>
            <a:endParaRPr lang="pt-BR" sz="1300" dirty="0">
              <a:solidFill>
                <a:srgbClr val="009FE3"/>
              </a:solidFill>
            </a:endParaRPr>
          </a:p>
        </p:txBody>
      </p:sp>
      <p:sp>
        <p:nvSpPr>
          <p:cNvPr id="4" name="Google Shape;51;p8">
            <a:extLst>
              <a:ext uri="{FF2B5EF4-FFF2-40B4-BE49-F238E27FC236}">
                <a16:creationId xmlns:a16="http://schemas.microsoft.com/office/drawing/2014/main" id="{3489D4BF-7BEF-427B-5CB7-A6E4F55BBCAC}"/>
              </a:ext>
            </a:extLst>
          </p:cNvPr>
          <p:cNvSpPr txBox="1"/>
          <p:nvPr/>
        </p:nvSpPr>
        <p:spPr>
          <a:xfrm>
            <a:off x="5327350" y="129731"/>
            <a:ext cx="266130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100" b="1" dirty="0">
                <a:solidFill>
                  <a:srgbClr val="006FC0"/>
                </a:solidFill>
                <a:latin typeface="Calibri"/>
                <a:ea typeface="Calibri"/>
                <a:cs typeface="Calibri"/>
                <a:sym typeface="Calibri"/>
              </a:rPr>
              <a:t>Secretaria Estadual de Educação do PA</a:t>
            </a:r>
            <a:endParaRPr sz="800" i="1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419F886-E58F-EFD0-92F6-B860FF58F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655" y="80225"/>
            <a:ext cx="927795" cy="92779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F66AF38-5C4C-4402-A5DB-58810C90D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48" y="747253"/>
            <a:ext cx="7096408" cy="396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97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"/>
          <p:cNvSpPr/>
          <p:nvPr/>
        </p:nvSpPr>
        <p:spPr>
          <a:xfrm>
            <a:off x="7988650" y="129725"/>
            <a:ext cx="877800" cy="900300"/>
          </a:xfrm>
          <a:prstGeom prst="rect">
            <a:avLst/>
          </a:prstGeom>
          <a:noFill/>
          <a:ln w="9525" cap="flat" cmpd="sng">
            <a:solidFill>
              <a:srgbClr val="E7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0" name="Google Shape;140;p14"/>
          <p:cNvGrpSpPr/>
          <p:nvPr/>
        </p:nvGrpSpPr>
        <p:grpSpPr>
          <a:xfrm>
            <a:off x="385050" y="4708269"/>
            <a:ext cx="1762225" cy="395100"/>
            <a:chOff x="385050" y="4708269"/>
            <a:chExt cx="1762225" cy="395100"/>
          </a:xfrm>
        </p:grpSpPr>
        <p:pic>
          <p:nvPicPr>
            <p:cNvPr id="141" name="Google Shape;141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9475" y="4829801"/>
              <a:ext cx="877800" cy="197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p14"/>
            <p:cNvSpPr txBox="1"/>
            <p:nvPr/>
          </p:nvSpPr>
          <p:spPr>
            <a:xfrm>
              <a:off x="385050" y="4708269"/>
              <a:ext cx="1415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GT DE 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TECNOLOGIA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" name="Google Shape;48;p8">
            <a:extLst>
              <a:ext uri="{FF2B5EF4-FFF2-40B4-BE49-F238E27FC236}">
                <a16:creationId xmlns:a16="http://schemas.microsoft.com/office/drawing/2014/main" id="{8681D2D8-239E-A3EF-4ABC-BCC4C2029209}"/>
              </a:ext>
            </a:extLst>
          </p:cNvPr>
          <p:cNvSpPr txBox="1">
            <a:spLocks/>
          </p:cNvSpPr>
          <p:nvPr/>
        </p:nvSpPr>
        <p:spPr>
          <a:xfrm>
            <a:off x="385047" y="129725"/>
            <a:ext cx="51393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700">
                <a:solidFill>
                  <a:srgbClr val="006FC0"/>
                </a:solidFill>
              </a:rPr>
              <a:t>BOOT CISEB – SEDUC -PARÁ</a:t>
            </a:r>
          </a:p>
          <a:p>
            <a:endParaRPr lang="pt-BR" sz="1300" dirty="0">
              <a:solidFill>
                <a:srgbClr val="009FE3"/>
              </a:solidFill>
            </a:endParaRPr>
          </a:p>
        </p:txBody>
      </p:sp>
      <p:sp>
        <p:nvSpPr>
          <p:cNvPr id="5" name="Google Shape;51;p8">
            <a:extLst>
              <a:ext uri="{FF2B5EF4-FFF2-40B4-BE49-F238E27FC236}">
                <a16:creationId xmlns:a16="http://schemas.microsoft.com/office/drawing/2014/main" id="{4ED4B732-C36C-D86E-C2EB-F0525F2F3FDD}"/>
              </a:ext>
            </a:extLst>
          </p:cNvPr>
          <p:cNvSpPr txBox="1"/>
          <p:nvPr/>
        </p:nvSpPr>
        <p:spPr>
          <a:xfrm>
            <a:off x="5327350" y="129731"/>
            <a:ext cx="266130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100" b="1" dirty="0">
                <a:solidFill>
                  <a:srgbClr val="006FC0"/>
                </a:solidFill>
                <a:latin typeface="Calibri"/>
                <a:ea typeface="Calibri"/>
                <a:cs typeface="Calibri"/>
                <a:sym typeface="Calibri"/>
              </a:rPr>
              <a:t>Secretaria Estadual de Educação do PA</a:t>
            </a:r>
            <a:endParaRPr sz="800" i="1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A205865-B6AD-404E-62A0-EEC60320D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655" y="80225"/>
            <a:ext cx="927795" cy="92779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15E5794-6128-9A08-D0F1-2D73A6E65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36" y="637532"/>
            <a:ext cx="6916805" cy="386076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289B51B8-C81A-2861-63F2-0EB56EDB7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">
            <a:extLst>
              <a:ext uri="{FF2B5EF4-FFF2-40B4-BE49-F238E27FC236}">
                <a16:creationId xmlns:a16="http://schemas.microsoft.com/office/drawing/2014/main" id="{F0ABA62A-B272-FAA5-1760-60A1ECBDD3C7}"/>
              </a:ext>
            </a:extLst>
          </p:cNvPr>
          <p:cNvSpPr/>
          <p:nvPr/>
        </p:nvSpPr>
        <p:spPr>
          <a:xfrm>
            <a:off x="7988650" y="129725"/>
            <a:ext cx="877800" cy="900300"/>
          </a:xfrm>
          <a:prstGeom prst="rect">
            <a:avLst/>
          </a:prstGeom>
          <a:noFill/>
          <a:ln w="9525" cap="flat" cmpd="sng">
            <a:solidFill>
              <a:srgbClr val="E7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0" name="Google Shape;140;p14">
            <a:extLst>
              <a:ext uri="{FF2B5EF4-FFF2-40B4-BE49-F238E27FC236}">
                <a16:creationId xmlns:a16="http://schemas.microsoft.com/office/drawing/2014/main" id="{C1297B2F-D496-65F9-2465-75D2E02D05A2}"/>
              </a:ext>
            </a:extLst>
          </p:cNvPr>
          <p:cNvGrpSpPr/>
          <p:nvPr/>
        </p:nvGrpSpPr>
        <p:grpSpPr>
          <a:xfrm>
            <a:off x="385050" y="4708269"/>
            <a:ext cx="1762225" cy="395100"/>
            <a:chOff x="385050" y="4708269"/>
            <a:chExt cx="1762225" cy="395100"/>
          </a:xfrm>
        </p:grpSpPr>
        <p:pic>
          <p:nvPicPr>
            <p:cNvPr id="141" name="Google Shape;141;p14">
              <a:extLst>
                <a:ext uri="{FF2B5EF4-FFF2-40B4-BE49-F238E27FC236}">
                  <a16:creationId xmlns:a16="http://schemas.microsoft.com/office/drawing/2014/main" id="{87DDAE4D-98F3-5721-C8A7-21044A06B2D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9475" y="4829801"/>
              <a:ext cx="877800" cy="197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p14">
              <a:extLst>
                <a:ext uri="{FF2B5EF4-FFF2-40B4-BE49-F238E27FC236}">
                  <a16:creationId xmlns:a16="http://schemas.microsoft.com/office/drawing/2014/main" id="{10451819-3A8C-11A2-8396-AD13A5F0BED9}"/>
                </a:ext>
              </a:extLst>
            </p:cNvPr>
            <p:cNvSpPr txBox="1"/>
            <p:nvPr/>
          </p:nvSpPr>
          <p:spPr>
            <a:xfrm>
              <a:off x="385050" y="4708269"/>
              <a:ext cx="1415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GT DE 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TECNOLOGIA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" name="Google Shape;48;p8">
            <a:extLst>
              <a:ext uri="{FF2B5EF4-FFF2-40B4-BE49-F238E27FC236}">
                <a16:creationId xmlns:a16="http://schemas.microsoft.com/office/drawing/2014/main" id="{C89AC57C-5436-5F08-C5BC-09A3663BE316}"/>
              </a:ext>
            </a:extLst>
          </p:cNvPr>
          <p:cNvSpPr txBox="1">
            <a:spLocks/>
          </p:cNvSpPr>
          <p:nvPr/>
        </p:nvSpPr>
        <p:spPr>
          <a:xfrm>
            <a:off x="385047" y="129725"/>
            <a:ext cx="51393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700">
                <a:solidFill>
                  <a:srgbClr val="006FC0"/>
                </a:solidFill>
              </a:rPr>
              <a:t>BOOT CISEB – SEDUC -PARÁ</a:t>
            </a:r>
          </a:p>
          <a:p>
            <a:endParaRPr lang="pt-BR" sz="1300" dirty="0">
              <a:solidFill>
                <a:srgbClr val="009FE3"/>
              </a:solidFill>
            </a:endParaRPr>
          </a:p>
        </p:txBody>
      </p:sp>
      <p:sp>
        <p:nvSpPr>
          <p:cNvPr id="4" name="Google Shape;51;p8">
            <a:extLst>
              <a:ext uri="{FF2B5EF4-FFF2-40B4-BE49-F238E27FC236}">
                <a16:creationId xmlns:a16="http://schemas.microsoft.com/office/drawing/2014/main" id="{E6AC4F01-1679-541A-A846-7EEB3C5BD4E0}"/>
              </a:ext>
            </a:extLst>
          </p:cNvPr>
          <p:cNvSpPr txBox="1"/>
          <p:nvPr/>
        </p:nvSpPr>
        <p:spPr>
          <a:xfrm>
            <a:off x="5327350" y="129731"/>
            <a:ext cx="266130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100" b="1" dirty="0">
                <a:solidFill>
                  <a:srgbClr val="006FC0"/>
                </a:solidFill>
                <a:latin typeface="Calibri"/>
                <a:ea typeface="Calibri"/>
                <a:cs typeface="Calibri"/>
                <a:sym typeface="Calibri"/>
              </a:rPr>
              <a:t>Secretaria Estadual de Educação do PA</a:t>
            </a:r>
            <a:endParaRPr sz="800" i="1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65750F7-723F-32AC-C602-6BFA4F144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655" y="80225"/>
            <a:ext cx="927795" cy="92779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FC3F9C5-462D-EB60-5DAF-C547AA0CE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50" y="519739"/>
            <a:ext cx="7504013" cy="418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29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186</Words>
  <Application>Microsoft Office PowerPoint</Application>
  <PresentationFormat>Apresentação na tela (16:9)</PresentationFormat>
  <Paragraphs>43</Paragraphs>
  <Slides>10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Roboto</vt:lpstr>
      <vt:lpstr>Arial</vt:lpstr>
      <vt:lpstr>Calibri</vt:lpstr>
      <vt:lpstr>Office Theme</vt:lpstr>
      <vt:lpstr>BOOT CISEB – SEDUC -PARÁ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Thais Righetto</dc:creator>
  <cp:lastModifiedBy>Thais Righetto</cp:lastModifiedBy>
  <cp:revision>3</cp:revision>
  <dcterms:modified xsi:type="dcterms:W3CDTF">2026-05-19T18:29:57Z</dcterms:modified>
</cp:coreProperties>
</file>