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FFE618B_135E1C3C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7FFE6176_62B22FC0.xml" ContentType="application/vnd.ms-powerpoint.comments+xml"/>
  <Override PartName="/ppt/notesSlides/notesSlide20.xml" ContentType="application/vnd.openxmlformats-officedocument.presentationml.notesSlide+xml"/>
  <Override PartName="/ppt/comments/modernComment_7FFE618C_B096A45A.xml" ContentType="application/vnd.ms-powerpoint.comments+xml"/>
  <Override PartName="/ppt/comments/modernComment_7FFE619C_AEA52501.xml" ContentType="application/vnd.ms-powerpoint.comments+xml"/>
  <Override PartName="/ppt/comments/modernComment_7FFE619D_9E81A96D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686" r:id="rId5"/>
  </p:sldMasterIdLst>
  <p:notesMasterIdLst>
    <p:notesMasterId r:id="rId52"/>
  </p:notesMasterIdLst>
  <p:sldIdLst>
    <p:sldId id="256" r:id="rId6"/>
    <p:sldId id="2147377364" r:id="rId7"/>
    <p:sldId id="2147377472" r:id="rId8"/>
    <p:sldId id="2147377422" r:id="rId9"/>
    <p:sldId id="2147377334" r:id="rId10"/>
    <p:sldId id="2147377473" r:id="rId11"/>
    <p:sldId id="2147377529" r:id="rId12"/>
    <p:sldId id="2147377530" r:id="rId13"/>
    <p:sldId id="2147377350" r:id="rId14"/>
    <p:sldId id="2147377106" r:id="rId15"/>
    <p:sldId id="2147377538" r:id="rId16"/>
    <p:sldId id="2147377533" r:id="rId17"/>
    <p:sldId id="2147377322" r:id="rId18"/>
    <p:sldId id="2147377547" r:id="rId19"/>
    <p:sldId id="2147377544" r:id="rId20"/>
    <p:sldId id="2147377546" r:id="rId21"/>
    <p:sldId id="2147377392" r:id="rId22"/>
    <p:sldId id="2147377500" r:id="rId23"/>
    <p:sldId id="2147377541" r:id="rId24"/>
    <p:sldId id="2147377542" r:id="rId25"/>
    <p:sldId id="2147377539" r:id="rId26"/>
    <p:sldId id="2147377525" r:id="rId27"/>
    <p:sldId id="2147377543" r:id="rId28"/>
    <p:sldId id="2147377506" r:id="rId29"/>
    <p:sldId id="2147377528" r:id="rId30"/>
    <p:sldId id="2147377494" r:id="rId31"/>
    <p:sldId id="2147377517" r:id="rId32"/>
    <p:sldId id="2147377495" r:id="rId33"/>
    <p:sldId id="2147377523" r:id="rId34"/>
    <p:sldId id="2147377526" r:id="rId35"/>
    <p:sldId id="2147377549" r:id="rId36"/>
    <p:sldId id="326" r:id="rId37"/>
    <p:sldId id="2147377548" r:id="rId38"/>
    <p:sldId id="2147377555" r:id="rId39"/>
    <p:sldId id="2147377566" r:id="rId40"/>
    <p:sldId id="2147377559" r:id="rId41"/>
    <p:sldId id="2147377553" r:id="rId42"/>
    <p:sldId id="2147377554" r:id="rId43"/>
    <p:sldId id="2147377564" r:id="rId44"/>
    <p:sldId id="2147377565" r:id="rId45"/>
    <p:sldId id="2147377567" r:id="rId46"/>
    <p:sldId id="2147377558" r:id="rId47"/>
    <p:sldId id="2147377561" r:id="rId48"/>
    <p:sldId id="2147377563" r:id="rId49"/>
    <p:sldId id="2147377562" r:id="rId50"/>
    <p:sldId id="2147377493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E42B06-0E59-7B69-BD3F-B6998F54E467}" name="Ana Ungari Dal Fabbro (CGTI/SEB)" initials="A(" userId="S::anafabbro@mec.gov.br::f4c495dc-c6fc-4d45-abc8-a9206bcef4e6" providerId="AD"/>
  <p188:author id="{1773BE1B-BAA7-7548-C554-3DBD4FD3286B}" name="Anita Gea Martinez Stefani (SEB/DAGE/MEC)" initials="A(" userId="S::anitastefani@mec.gov.br::f6736685-6225-41f0-8d31-ffdf9aed30f8" providerId="AD"/>
  <p188:author id="{670B6133-AAD0-4546-29DE-DC9F37E90842}" name="Guilherme França Corrêa - (CGTI/SEB/UNESCO)" initials="" userId="S::guilhermefranca@mec.gov.br::a093ef72-ded3-428f-a15c-8235b0d0af31" providerId="AD"/>
  <p188:author id="{5B8F563F-71EE-6BDF-CD5C-A142B6E2C0E6}" name="Thais Sanches Cardoso (SEB/DAGE/MEC)" initials="T(" userId="S::thaissanches@mec.gov.br::1b2ebd93-f756-4e99-b28d-cd6d37c50658" providerId="AD"/>
  <p188:author id="{35771257-E319-8135-DFEA-6AA37FFEACA6}" name="Marina Galvao Kovacs (SEB/CGTI)" initials="MG" userId="S::marinagalvao@mec.gov.br::1bc52357-11b7-4c78-95fe-5ac35f190642" providerId="AD"/>
  <p188:author id="{CB2E735C-BFC9-AA02-3F90-AC81E23266FC}" name="Pedro Henrique de Almeida Barreto (SEB/DAGE/MEC)" initials="" userId="S::Pedrobarreto@mec.gov.br::913bdd04-fb8f-4915-bd8c-d8f12d4c42be" providerId="AD"/>
  <p188:author id="{7EB0626F-F603-D47D-C2AE-3C4807A9594E}" name="Mariana Campos Freire Lopes (SEB/DAGE/UNESCO)" initials="M(" userId="S::marianafreire@mec.gov.br::b3ac491e-cf7f-4c7f-89b6-9693bd6b3c09" providerId="AD"/>
  <p188:author id="{7A345080-B34D-7BF0-42BD-B5E200922356}" name="Paula Cristina Santos Menezes (SEB/CGTI/MEC)" initials="P(" userId="S::cristinamenezes@mec.gov.br::998aa443-a46a-4706-8c9f-0b5d70af0cb8" providerId="AD"/>
  <p188:author id="{CE6807D2-9006-7898-F2D3-A2F88C43FBC7}" name="Gabriel Negri Nilson (SEB/CGTI/MEC)" initials="" userId="S::gabrielnilson@mec.gov.br::5475d3bd-ab24-47fa-9a57-d4842919bd60" providerId="AD"/>
  <p188:author id="{879393F9-19BE-9301-CDA0-CFEBEFA3937C}" name="Larissa Santa Rosa de Santana (SEB/DAGE/UNESCO)" initials="L(" userId="S::larissasantana@mec.gov.br::0ed113ab-df7c-41e3-8ce6-0388f0a28e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301"/>
    <a:srgbClr val="0D6ABF"/>
    <a:srgbClr val="B3B3B3"/>
    <a:srgbClr val="02033B"/>
    <a:srgbClr val="404CA1"/>
    <a:srgbClr val="FEC358"/>
    <a:srgbClr val="81F3CD"/>
    <a:srgbClr val="11B880"/>
    <a:srgbClr val="45466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99A5B-4718-4EC7-BA0F-40B289642BAD}" v="9539" dt="2026-05-19T22:27:51.017"/>
    <p1510:client id="{1067280C-EB2C-AE0E-DD1B-7A86CB3506F8}" v="1" dt="2026-05-19T12:26:13.110"/>
    <p1510:client id="{14B07F30-1FF5-ABE0-75D2-FAF7066ADC8B}" v="17" dt="2026-05-19T14:10:22.193"/>
    <p1510:client id="{2603A54A-FFFC-1A6A-F61A-5F60F7EB4495}" v="20" dt="2026-05-20T17:59:58.180"/>
    <p1510:client id="{390793CB-43DA-B528-2123-64D8BD2355BA}" v="2" dt="2026-05-20T02:26:36.950"/>
    <p1510:client id="{53D998F5-812B-1AB3-6F87-B22A8937F119}" v="964" dt="2026-05-19T18:04:44.426"/>
    <p1510:client id="{579CAEF2-46CB-0E19-4D66-E74A8C39B1DE}" v="250" dt="2026-05-20T13:38:05.984"/>
    <p1510:client id="{67AA42D0-8E4B-4A5D-9440-8B157BFC00B7}" v="465" dt="2026-05-19T22:31:42.629"/>
    <p1510:client id="{701CF5F2-FB71-6DB0-233D-373464222E67}" v="420" dt="2026-05-19T20:12:14.483"/>
    <p1510:client id="{9BEDB16F-72D2-BF62-C5F0-09D9C3C53E5B}" v="2685" dt="2026-05-19T22:26:36.038"/>
    <p1510:client id="{A8A0C1C5-42A5-2B00-4C4A-757AB65A6682}" v="47" dt="2026-05-19T18:25:23.787"/>
    <p1510:client id="{ABF80483-3487-CF81-2800-CCE24C9939AD}" v="16" dt="2026-05-20T12:30:53.251"/>
    <p1510:client id="{B452E899-5DED-FC86-2204-328CE6CFD401}" v="1063" dt="2026-05-20T15:38:31.682"/>
    <p1510:client id="{B47EECFB-8C95-6E57-97A7-3AB5E4534419}" v="49" dt="2026-05-20T18:21:55.337"/>
    <p1510:client id="{C18B1D7C-722C-46E5-AC0F-9402A96C973E}" v="1141" dt="2026-05-19T18:57:39.470"/>
    <p1510:client id="{C9CA45DA-274C-D99E-7A85-BF4061274FC3}" v="73" dt="2026-05-20T12:53:37.650"/>
    <p1510:client id="{D93C0F93-269E-7CD3-CC59-B0B7EEE90C5A}" v="40" dt="2026-05-20T19:57:35.566"/>
    <p1510:client id="{DDF2FD10-CC74-1BDC-A5C8-145CF0B08B32}" v="400" dt="2026-05-19T20:48:58.418"/>
    <p1510:client id="{F3091777-3330-CA44-8623-DC3BC672992E}" v="1" dt="2026-05-19T18:22:01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nafreire\Downloads\f6af3725-dbe1-4312-a341-f08b385ae533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Planilha1!$D$1</c:f>
              <c:strCache>
                <c:ptCount val="1"/>
                <c:pt idx="0">
                  <c:v>Saldo</c:v>
                </c:pt>
              </c:strCache>
            </c:strRef>
          </c:tx>
          <c:spPr>
            <a:solidFill>
              <a:srgbClr val="0D6ABF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Planilha1!$A$2:$A$28</c:f>
              <c:strCache>
                <c:ptCount val="27"/>
                <c:pt idx="0">
                  <c:v>RJ</c:v>
                </c:pt>
                <c:pt idx="1">
                  <c:v>MG</c:v>
                </c:pt>
                <c:pt idx="2">
                  <c:v>AM</c:v>
                </c:pt>
                <c:pt idx="3">
                  <c:v>PB</c:v>
                </c:pt>
                <c:pt idx="4">
                  <c:v>PA</c:v>
                </c:pt>
                <c:pt idx="5">
                  <c:v>PE</c:v>
                </c:pt>
                <c:pt idx="6">
                  <c:v>MA</c:v>
                </c:pt>
                <c:pt idx="7">
                  <c:v>PI</c:v>
                </c:pt>
                <c:pt idx="8">
                  <c:v>SC</c:v>
                </c:pt>
                <c:pt idx="9">
                  <c:v>RS</c:v>
                </c:pt>
                <c:pt idx="10">
                  <c:v>PR</c:v>
                </c:pt>
                <c:pt idx="11">
                  <c:v>AL</c:v>
                </c:pt>
                <c:pt idx="12">
                  <c:v>SE</c:v>
                </c:pt>
                <c:pt idx="13">
                  <c:v>TO</c:v>
                </c:pt>
                <c:pt idx="14">
                  <c:v>DF</c:v>
                </c:pt>
                <c:pt idx="15">
                  <c:v>GO</c:v>
                </c:pt>
                <c:pt idx="16">
                  <c:v>ES</c:v>
                </c:pt>
                <c:pt idx="17">
                  <c:v>RO</c:v>
                </c:pt>
                <c:pt idx="18">
                  <c:v>AP</c:v>
                </c:pt>
                <c:pt idx="19">
                  <c:v>CE</c:v>
                </c:pt>
                <c:pt idx="20">
                  <c:v>RN</c:v>
                </c:pt>
                <c:pt idx="21">
                  <c:v>AC</c:v>
                </c:pt>
                <c:pt idx="22">
                  <c:v>MS</c:v>
                </c:pt>
                <c:pt idx="23">
                  <c:v>SP</c:v>
                </c:pt>
                <c:pt idx="24">
                  <c:v>RR</c:v>
                </c:pt>
                <c:pt idx="25">
                  <c:v>MT</c:v>
                </c:pt>
                <c:pt idx="26">
                  <c:v>BA</c:v>
                </c:pt>
              </c:strCache>
            </c:strRef>
          </c:cat>
          <c:val>
            <c:numRef>
              <c:f>Planilha1!$D$2:$D$28</c:f>
              <c:numCache>
                <c:formatCode>#,##0.00</c:formatCode>
                <c:ptCount val="27"/>
                <c:pt idx="0">
                  <c:v>273.39999999999998</c:v>
                </c:pt>
                <c:pt idx="1">
                  <c:v>265</c:v>
                </c:pt>
                <c:pt idx="2">
                  <c:v>157.30000000000001</c:v>
                </c:pt>
                <c:pt idx="3">
                  <c:v>137.4</c:v>
                </c:pt>
                <c:pt idx="4">
                  <c:v>129.1</c:v>
                </c:pt>
                <c:pt idx="5">
                  <c:v>127.8</c:v>
                </c:pt>
                <c:pt idx="6">
                  <c:v>122.1</c:v>
                </c:pt>
                <c:pt idx="7">
                  <c:v>119.1</c:v>
                </c:pt>
                <c:pt idx="8">
                  <c:v>96.6</c:v>
                </c:pt>
                <c:pt idx="9">
                  <c:v>86.7</c:v>
                </c:pt>
                <c:pt idx="10">
                  <c:v>68.7</c:v>
                </c:pt>
                <c:pt idx="11">
                  <c:v>58.1</c:v>
                </c:pt>
                <c:pt idx="12">
                  <c:v>40.700000000000003</c:v>
                </c:pt>
                <c:pt idx="13">
                  <c:v>40.4</c:v>
                </c:pt>
                <c:pt idx="14">
                  <c:v>39.799999999999997</c:v>
                </c:pt>
                <c:pt idx="15">
                  <c:v>34.9</c:v>
                </c:pt>
                <c:pt idx="16">
                  <c:v>29.3</c:v>
                </c:pt>
                <c:pt idx="17">
                  <c:v>27</c:v>
                </c:pt>
                <c:pt idx="18">
                  <c:v>24.6</c:v>
                </c:pt>
                <c:pt idx="19">
                  <c:v>20.9</c:v>
                </c:pt>
                <c:pt idx="20">
                  <c:v>13.5</c:v>
                </c:pt>
                <c:pt idx="21">
                  <c:v>12.4</c:v>
                </c:pt>
                <c:pt idx="22">
                  <c:v>12</c:v>
                </c:pt>
                <c:pt idx="23">
                  <c:v>6</c:v>
                </c:pt>
                <c:pt idx="24">
                  <c:v>5</c:v>
                </c:pt>
                <c:pt idx="25">
                  <c:v>0.6</c:v>
                </c:pt>
                <c:pt idx="2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C7-469F-B120-9A0AD11B03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46734560"/>
        <c:axId val="1946736480"/>
      </c:barChart>
      <c:catAx>
        <c:axId val="194673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46736480"/>
        <c:crosses val="autoZero"/>
        <c:auto val="1"/>
        <c:lblAlgn val="ctr"/>
        <c:lblOffset val="100"/>
        <c:noMultiLvlLbl val="0"/>
      </c:catAx>
      <c:valAx>
        <c:axId val="194673648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9467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176_62B22F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E6E85D4-5309-4660-9498-6D7AB2B3DAFE}" authorId="{1773BE1B-BAA7-7548-C554-3DBD4FD3286B}" created="2026-05-19T20:01:01.730">
    <pc:sldMkLst xmlns:pc="http://schemas.microsoft.com/office/powerpoint/2013/main/command">
      <pc:docMk/>
      <pc:sldMk cId="1655844800" sldId="2147377526"/>
    </pc:sldMkLst>
    <p188:txBody>
      <a:bodyPr/>
      <a:lstStyle/>
      <a:p>
        <a:r>
          <a:rPr lang="pt-BR"/>
          <a:t>acho q falta um slide final "em breve" que é o guia de compra de reds</a:t>
        </a:r>
      </a:p>
    </p188:txBody>
  </p188:cm>
</p188:cmLst>
</file>

<file path=ppt/comments/modernComment_7FFE618B_135E1C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CDB4D4-5F67-4DF0-B069-0D29A6188B0C}" authorId="{7EB0626F-F603-D47D-C2AE-3C4807A9594E}" status="resolved" created="2026-05-19T18:42:36.401" startDate="2026-05-19T18:42:36.410" dueDate="2026-05-19T18:42:36.410" assignedTo="{C9E42B06-0E59-7B69-BD3F-B6998F54E467}" complete="100000" title="@Ana Ungari Dal Fabbro (CGTI/SEB) Não sei se essa e a melhor forma de dizer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4934716" sldId="2147377547"/>
      <ac:spMk id="10" creationId="{AF1E7352-AACD-D76F-BE5B-FFE8177F6C43}"/>
      <ac:txMk cp="295" len="4">
        <ac:context len="607" hash="3045783575"/>
      </ac:txMk>
    </ac:txMkLst>
    <p188:pos x="10476234" y="1848257"/>
    <p188:txBody>
      <a:bodyPr/>
      <a:lstStyle/>
      <a:p>
        <a:r>
          <a:rPr lang="pt-BR"/>
          <a:t>[@Ana Ungari Dal Fabbro (CGTI/SEB)] Não sei se essa e a melhor forma de dizer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5-19T18:42:36.401" id="{7D2A30A4-B132-491E-A0E5-0D2291F5E7D4}">
              <p228:atrbtn authorId="{7EB0626F-F603-D47D-C2AE-3C4807A9594E}"/>
              <p228:anchr>
                <p228:comment id="{A9CDB4D4-5F67-4DF0-B069-0D29A6188B0C}"/>
              </p228:anchr>
              <p228:add/>
            </p228:event>
            <p228:event time="2026-05-19T18:42:36.401" id="{A76C0C32-C4DD-4C31-9047-BB307B65DD24}">
              <p228:atrbtn authorId="{7EB0626F-F603-D47D-C2AE-3C4807A9594E}"/>
              <p228:anchr>
                <p228:comment id="{A9CDB4D4-5F67-4DF0-B069-0D29A6188B0C}"/>
              </p228:anchr>
              <p228:asgn authorId="{C9E42B06-0E59-7B69-BD3F-B6998F54E467}"/>
            </p228:event>
            <p228:event time="2026-05-19T18:42:36.401" id="{C2183320-EC35-449F-A886-1FB249DDE272}">
              <p228:atrbtn authorId="{7EB0626F-F603-D47D-C2AE-3C4807A9594E}"/>
              <p228:anchr>
                <p228:comment id="{A9CDB4D4-5F67-4DF0-B069-0D29A6188B0C}"/>
              </p228:anchr>
              <p228:title val="@Ana Ungari Dal Fabbro (CGTI/SEB) Não sei se essa e a melhor forma de dizer"/>
            </p228:event>
            <p228:event time="2026-05-19T18:42:36.401" id="{26E01DC3-6D57-4C16-A9EC-76502D631204}">
              <p228:atrbtn authorId="{7EB0626F-F603-D47D-C2AE-3C4807A9594E}"/>
              <p228:anchr>
                <p228:comment id="{A9CDB4D4-5F67-4DF0-B069-0D29A6188B0C}"/>
              </p228:anchr>
              <p228:date stDt="2026-05-19T18:42:36.410" endDt="2026-05-19T18:42:36.410"/>
            </p228:event>
            <p228:event time="2026-05-19T19:55:14.032" id="{31CA931B-2881-425B-BF73-CCE3816B9E6E}">
              <p228:atrbtn authorId="{1773BE1B-BAA7-7548-C554-3DBD4FD3286B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7FFE618C_B096A4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6E8093-7AB9-485C-8772-54EB93D4D297}" authorId="{1773BE1B-BAA7-7548-C554-3DBD4FD3286B}" created="2026-05-19T20:10:14.708" startDate="2026-05-19T20:10:14.708" dueDate="2026-05-19T20:10:14.708" assignedTo="{CB2E735C-BFC9-AA02-3F90-AC81E23266FC}" title="@Pedro Henrique de Almeida Barreto (SEB/DAGE/MEC) ???">
    <pc:sldMkLst xmlns:pc="http://schemas.microsoft.com/office/powerpoint/2013/main/command">
      <pc:docMk/>
      <pc:sldMk cId="2962662490" sldId="2147377548"/>
    </pc:sldMkLst>
    <p188:txBody>
      <a:bodyPr/>
      <a:lstStyle/>
      <a:p>
        <a:r>
          <a:rPr lang="pt-BR"/>
          <a:t>[@Pedro Henrique de Almeida Barreto (SEB/DAGE/MEC)] ???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5-19T20:10:14.708" id="{7E76B1CD-7A2F-48B9-804A-F806A0C869C8}">
              <p228:atrbtn authorId="{1773BE1B-BAA7-7548-C554-3DBD4FD3286B}"/>
              <p228:anchr>
                <p228:comment id="{C66E8093-7AB9-485C-8772-54EB93D4D297}"/>
              </p228:anchr>
              <p228:add/>
            </p228:event>
            <p228:event time="2026-05-19T20:10:14.708" id="{4E2233F6-F32B-4164-A28B-BDE16C51A233}">
              <p228:atrbtn authorId="{1773BE1B-BAA7-7548-C554-3DBD4FD3286B}"/>
              <p228:anchr>
                <p228:comment id="{C66E8093-7AB9-485C-8772-54EB93D4D297}"/>
              </p228:anchr>
              <p228:asgn authorId="{CB2E735C-BFC9-AA02-3F90-AC81E23266FC}"/>
            </p228:event>
            <p228:event time="2026-05-19T20:10:14.708" id="{F41DF004-B3B9-41A8-A41B-89890C35B870}">
              <p228:atrbtn authorId="{1773BE1B-BAA7-7548-C554-3DBD4FD3286B}"/>
              <p228:anchr>
                <p228:comment id="{C66E8093-7AB9-485C-8772-54EB93D4D297}"/>
              </p228:anchr>
              <p228:title val="@Pedro Henrique de Almeida Barreto (SEB/DAGE/MEC) ???"/>
            </p228:event>
            <p228:event time="2026-05-19T20:10:14.708" id="{DB08DDB5-BD45-4844-B77D-8D266C03CD81}">
              <p228:atrbtn authorId="{1773BE1B-BAA7-7548-C554-3DBD4FD3286B}"/>
              <p228:anchr>
                <p228:comment id="{C66E8093-7AB9-485C-8772-54EB93D4D297}"/>
              </p228:anchr>
              <p228:date stDt="2026-05-19T20:10:14.708" endDt="2026-05-19T20:10:14.708"/>
            </p228:event>
          </p228:history>
        </p228:taskDetails>
      </p:ext>
    </p188:extLst>
  </p188:cm>
</p188:cmLst>
</file>

<file path=ppt/comments/modernComment_7FFE619C_AEA525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6999F7-D4A9-427C-9BC4-9425EA476FA5}" authorId="{1773BE1B-BAA7-7548-C554-3DBD4FD3286B}" status="resolved" created="2026-05-20T12:52:07.287" complete="100000">
    <pc:sldMkLst xmlns:pc="http://schemas.microsoft.com/office/powerpoint/2013/main/command">
      <pc:docMk/>
      <pc:sldMk cId="2930058497" sldId="2147377564"/>
    </pc:sldMkLst>
    <p188:txBody>
      <a:bodyPr/>
      <a:lstStyle/>
      <a:p>
        <a:r>
          <a:rPr lang="pt-BR"/>
          <a:t>colocar fonte sempre q tem dado. de qd essa é info?</a:t>
        </a:r>
      </a:p>
    </p188:txBody>
  </p188:cm>
</p188:cmLst>
</file>

<file path=ppt/comments/modernComment_7FFE619D_9E81A9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8544FA-1CAE-4B9F-BC17-6D2799722173}" authorId="{1773BE1B-BAA7-7548-C554-3DBD4FD3286B}" status="resolved" created="2026-05-20T12:52:18.085" complete="100000">
    <pc:sldMkLst xmlns:pc="http://schemas.microsoft.com/office/powerpoint/2013/main/command">
      <pc:docMk/>
      <pc:sldMk cId="2659297645" sldId="2147377565"/>
    </pc:sldMkLst>
    <p188:txBody>
      <a:bodyPr/>
      <a:lstStyle/>
      <a:p>
        <a:r>
          <a:rPr lang="pt-BR"/>
          <a:t>fonte com data de extração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112C-B47A-224F-A146-1435FA349FE4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FC06-3918-634A-8268-005CACBC55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00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Assim, a ENEC mostra que só uma visão integrada — com forte atuação consistente em todos os 6 eixos — garante educar com tecnologia para a inclusão e a cidadania digital.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30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00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C0A14-C77D-8E55-1C96-CE62E1605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CDA933-9DE0-0673-0579-7BDFB2A3D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40E3579-D21D-106A-0C00-BA7E950E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06D7D7-0DC8-46EB-CE2B-D50312C43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31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98B08-22EB-C3FF-0E9C-76184F81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E4640A-6160-E3EE-C71A-1E95E0B7E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BFB5BA-5A7B-58B7-57A2-A14AEFF04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108D02-C81F-B1D6-CA36-D129A6F18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76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3DA8D-A1B7-D208-7B10-C167A716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43C150-CD3B-98D6-5E16-1256BEE51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1E3D65-5527-8A6C-F5E6-B911C2982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B83474-2FEC-CC24-6E42-01C35BEC6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29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“Quando falamos da Lia, não estamos falando de uma criança fictícia apenas. Estamos falando de milhões de estudantes brasileiros que podem passar por intensificações nas desigualdades e atravessamentos, ou podem encontrar caminhos através da EDM.”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705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3A089-85DD-0B29-A75A-D90C861BA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BBA492-6A1F-9E14-9577-6B4795732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0924AC9-1716-C527-22FF-BBD7BAEDC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Assim, a ENEC mostra que só uma visão integrada — com forte atuação consistente em todos os 6 eixos — garante educar com tecnologia para a inclusão e a cidadania digital.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7F8728-3B5F-82B0-A3BF-534C60EF4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54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3A3FB-09F5-C8C4-8DFE-1AD5AB9D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DB4E9F-4EC9-570E-9B86-8EC986230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640E4D-A88F-9CFD-2BB5-8F1375BC3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Assim, a ENEC mostra que só uma visão integrada — com forte atuação consistente em todos os 6 eixos — garante educar com tecnologia para a inclusão e a cidadania digital.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EF1141-F656-0934-8F1B-EFD17CCDC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29C6-F766-ACB5-4A0A-DD402A8F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7B9A2A-544E-FBD6-3CFD-67ECE3C09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2764ED-8CE4-13CC-1F29-5C149ACD7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Assim, a ENEC mostra que só uma visão integrada — com forte atuação consistente em todos os 6 eixos — garante educar com tecnologia para a inclusão e a cidadania digital.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1B217A-EB5A-22E4-0150-D74567C10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119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13562-9D13-3D7F-A106-C64C0CAB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B539E4-153D-F159-47F0-7A7723B0D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81F0AB-3B4F-601E-2EB0-4D878D8F1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DD8EE7-6732-D584-6AC4-277B4E5D9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59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24FA6-17EB-013E-FE97-970270BB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F55CBE9-E511-96D6-6140-7C71A1DEC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43F736-9BEA-A06C-9860-B5F8D5100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6CDD4E-F2D0-E250-D8DB-37F12FA37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6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49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5E809-DFB3-5934-D0A3-62151E9C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36D145-91CA-9904-6015-1356C06E5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54DAA-BB17-58C5-1D87-E7D26A0A7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B5D2B5-A3EE-0AA7-078B-27106847B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28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6E24-8570-84A5-C78A-CBE8E4AC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266ABC-00F9-DDFF-2407-137551219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D5C7AB-0207-4854-AA7B-914C83D71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ENEC desempenhou papel fundamental na coordenação integrada das políticas federais de conectividade, ao definir o escopo de atuação de cada iniciativa e promover maior sinergia e complementaridade entre elas. Esse esforço conjunto foi decisivo para os avanços conquistados.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B40CE2-2576-D7A6-FE6B-69DF8A8E2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90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14BBB-A246-927D-769D-1C5C4660D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A98291-3294-1BFA-DC55-408B4B8D1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67E7D6-BE1E-FDD3-DFBE-2A299D796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1. Nacional</a:t>
            </a:r>
          </a:p>
          <a:p>
            <a:r>
              <a:rPr lang="pt-BR"/>
              <a:t>Em apenas três anos, conseguimos um salto histórico: saímos de 45,4% para 72,9% das escolas conectadas dentro dos parâmetros adequados.</a:t>
            </a:r>
          </a:p>
          <a:p>
            <a:r>
              <a:rPr lang="pt-BR"/>
              <a:t>Batemos o marco de mais de 100 mil escolas conectadas (número exato são 100.720), beneficiando cerca de24,4 milhões de estudantes.</a:t>
            </a:r>
          </a:p>
          <a:p>
            <a:r>
              <a:rPr lang="pt-BR"/>
              <a:t>Para ter noção da dimensão: estamos falando do equivalente a mais de 300 Maracanãs lotados de estudantes hoje com conectividade de qualidade.</a:t>
            </a:r>
          </a:p>
          <a:p>
            <a:br>
              <a:rPr lang="pt-BR">
                <a:cs typeface="+mn-lt"/>
              </a:rPr>
            </a:br>
            <a:endParaRPr lang="pt-BR"/>
          </a:p>
          <a:p>
            <a:r>
              <a:rPr lang="pt-BR" b="1"/>
              <a:t>2. Regiões</a:t>
            </a:r>
          </a:p>
          <a:p>
            <a:r>
              <a:rPr lang="pt-BR" b="1"/>
              <a:t>Norte</a:t>
            </a:r>
            <a:r>
              <a:rPr lang="pt-BR"/>
              <a:t>: O maior desafio sempre esteve no Norte, mas foi também onde vimos os maiores avanços: de 23,6% para 64,3%. Estados como Amapá e Amazonas mais que triplicaram suas escolas conectadas. </a:t>
            </a:r>
          </a:p>
          <a:p>
            <a:r>
              <a:rPr lang="pt-BR" b="1"/>
              <a:t>Nordeste</a:t>
            </a:r>
            <a:r>
              <a:rPr lang="pt-BR"/>
              <a:t>: No Nordeste, passamos de 45,6% para 74,3%. São mais de 36 mil escolas conectadas. </a:t>
            </a:r>
          </a:p>
          <a:p>
            <a:r>
              <a:rPr lang="pt-BR" b="1"/>
              <a:t>Centro-Oeste</a:t>
            </a:r>
            <a:r>
              <a:rPr lang="pt-BR"/>
              <a:t>: Aqui o destaque absoluto é o Distrito Federal, que saltou de apenas 9,9% para mais de 60%, um crescimento de mais de 500%.</a:t>
            </a:r>
          </a:p>
          <a:p>
            <a:r>
              <a:rPr lang="pt-BR" b="1"/>
              <a:t>Sudeste</a:t>
            </a:r>
            <a:r>
              <a:rPr lang="pt-BR"/>
              <a:t>: No Sudeste, mais de 28 mil escolas estão conectadas, passando de 44,6% para 69,7%. O destaque é São Paulo, que mais que dobrou suas escolas estaduais conectadas, mas que ainda precisa avançar (status atual 52,2%).</a:t>
            </a:r>
          </a:p>
          <a:p>
            <a:r>
              <a:rPr lang="pt-BR" b="1"/>
              <a:t>Sul</a:t>
            </a:r>
            <a:r>
              <a:rPr lang="pt-BR"/>
              <a:t>: No Sul, temos o maior percentual com 83,2% das escolas conectadas. </a:t>
            </a:r>
          </a:p>
          <a:p>
            <a:r>
              <a:rPr lang="pt-BR" b="1"/>
              <a:t>Grande destaque para o arquipélago do marajó: </a:t>
            </a:r>
            <a:r>
              <a:rPr lang="pt-BR"/>
              <a:t>com o 67,4% de conectividade, mas especialmente em relação a energia, em 2023 tínhamos 500 escolas com energia, hoje são mais de 1.100</a:t>
            </a:r>
            <a:br>
              <a:rPr lang="pt-BR">
                <a:cs typeface="+mn-lt"/>
              </a:rPr>
            </a:br>
            <a:endParaRPr lang="pt-BR"/>
          </a:p>
          <a:p>
            <a:endParaRPr lang="pt-BR"/>
          </a:p>
          <a:p>
            <a:r>
              <a:rPr lang="pt-BR" b="1"/>
              <a:t>3. Em relação ao recorte das Escolas Estaduais:</a:t>
            </a:r>
          </a:p>
          <a:p>
            <a:r>
              <a:rPr lang="pt-BR"/>
              <a:t>- O Piauí já chegou a 93,1%, Espírito Santo a 91,6%, e estados como Rio Grande do Norte, Rio Grande do Sul, Tocantins e Mato Grosso estão todos acima de 80%.</a:t>
            </a:r>
          </a:p>
          <a:p>
            <a:r>
              <a:rPr lang="pt-BR"/>
              <a:t>- Isso mostra que é possível universalizar a conectividade estadual em pouco tempo. </a:t>
            </a:r>
          </a:p>
          <a:p>
            <a:endParaRPr lang="pt-BR"/>
          </a:p>
          <a:p>
            <a:r>
              <a:rPr lang="pt-BR" b="1"/>
              <a:t>4. Municipais</a:t>
            </a:r>
          </a:p>
          <a:p>
            <a:r>
              <a:rPr lang="pt-BR"/>
              <a:t>- Nos municípios, o Maranhão se destaca com mais de 75% de avanço.</a:t>
            </a:r>
          </a:p>
          <a:p>
            <a:r>
              <a:rPr lang="pt-BR"/>
              <a:t>- Amapá, Amazonas e Pará mais que dobraram a conectividade municipal.</a:t>
            </a:r>
          </a:p>
          <a:p>
            <a:pPr marL="171450" indent="-171450">
              <a:buFontTx/>
              <a:buChar char="-"/>
            </a:pPr>
            <a:r>
              <a:rPr lang="pt-BR"/>
              <a:t>E no Sul, as redes municipais já praticamente universalizaram, todas acima de 77%.</a:t>
            </a:r>
          </a:p>
          <a:p>
            <a:pPr marL="171450" indent="-171450">
              <a:buFontTx/>
              <a:buChar char="-"/>
            </a:pPr>
            <a:endParaRPr lang="pt-BR"/>
          </a:p>
          <a:p>
            <a:pPr marL="171450" indent="-171450">
              <a:buFontTx/>
              <a:buChar char="-"/>
            </a:pPr>
            <a:r>
              <a:rPr lang="pt-BR" b="1"/>
              <a:t>Portanto toda essa articulação e organização reflete em avanços muito significativos, fruto da priorização de redes e escolas mais desafiadoras, e do apoio direto aos entes com recursos para que sejam corresponsáveis nesse processo.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335F85-44C4-74EA-A6A7-FE816E7A1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38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A46EE-8688-3D1E-6994-41E555F46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9B9ADA-FFDA-249C-AEB8-6174303E6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1CD0BEB-73AF-2540-1838-9485B2BDF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Visão geral do INEC (todo o universo de escolas)</a:t>
            </a:r>
          </a:p>
          <a:p>
            <a:r>
              <a:rPr lang="pt-BR" b="1"/>
              <a:t>Destaques:</a:t>
            </a:r>
          </a:p>
          <a:p>
            <a:pPr marL="171450" indent="-171450">
              <a:buFontTx/>
              <a:buChar char="-"/>
            </a:pPr>
            <a:r>
              <a:rPr lang="pt-BR"/>
              <a:t>Desafios remanescentes de escolas sem nenhuma conexão (incluindo escolas sem energia elétrica), mais concentrado nos estados do AC, AM, AP, PA E RR</a:t>
            </a:r>
          </a:p>
          <a:p>
            <a:pPr marL="171450" indent="-171450">
              <a:buFontTx/>
              <a:buChar char="-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1C6A7C-2860-077E-AC56-03F73E755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785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33053-F080-468B-EE87-E322C833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E026EC-345F-2870-8DF0-047CE924C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E196C8-0C8C-9E13-BEDB-49AD0F96A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1AF39C-7EBE-31C8-676F-E41E693EF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59FC06-3918-634A-8268-005CACBC55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5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cálculo considera a variação entre o saldo em conta e o que foi alocado no Plano de Ação. Estados com baixa execução (ou nenhuma) o resultado é 100% porque com os rendimentos, o saldo (recursos transferidos + rendimentos) acaba ficando maior do que o estado havia planejado no Plano de Ação.</a:t>
            </a:r>
          </a:p>
          <a:p>
            <a:endParaRPr lang="pt-BR"/>
          </a:p>
          <a:p>
            <a:r>
              <a:rPr lang="pt-BR" b="1"/>
              <a:t>Estados que não executaram nada dos recursos:</a:t>
            </a:r>
          </a:p>
          <a:p>
            <a:pPr marL="171450" indent="-171450">
              <a:buFontTx/>
              <a:buChar char="-"/>
            </a:pPr>
            <a:r>
              <a:rPr lang="pt-BR"/>
              <a:t>RJ</a:t>
            </a:r>
          </a:p>
          <a:p>
            <a:pPr marL="171450" indent="-171450">
              <a:buFontTx/>
              <a:buChar char="-"/>
            </a:pPr>
            <a:r>
              <a:rPr lang="pt-BR"/>
              <a:t>SC</a:t>
            </a:r>
          </a:p>
          <a:p>
            <a:pPr marL="171450" indent="-171450">
              <a:buFontTx/>
              <a:buChar char="-"/>
            </a:pPr>
            <a:r>
              <a:rPr lang="pt-BR"/>
              <a:t>DF</a:t>
            </a:r>
          </a:p>
          <a:p>
            <a:pPr marL="171450" indent="-171450">
              <a:buFontTx/>
              <a:buChar char="-"/>
            </a:pPr>
            <a:r>
              <a:rPr lang="pt-BR"/>
              <a:t>PB	</a:t>
            </a:r>
          </a:p>
          <a:p>
            <a:pPr marL="0" indent="0">
              <a:buFontTx/>
              <a:buNone/>
            </a:pPr>
            <a:endParaRPr lang="pt-BR"/>
          </a:p>
          <a:p>
            <a:pPr marL="0" indent="0">
              <a:buFontTx/>
              <a:buNone/>
            </a:pPr>
            <a:r>
              <a:rPr lang="pt-BR" b="1"/>
              <a:t>Estados com baixa execução dos recursos:</a:t>
            </a:r>
          </a:p>
          <a:p>
            <a:pPr marL="171450" indent="-171450">
              <a:buFontTx/>
              <a:buChar char="-"/>
            </a:pPr>
            <a:r>
              <a:rPr lang="pt-BR"/>
              <a:t>AM</a:t>
            </a:r>
          </a:p>
          <a:p>
            <a:pPr marL="171450" indent="-171450">
              <a:buFontTx/>
              <a:buChar char="-"/>
            </a:pPr>
            <a:r>
              <a:rPr lang="pt-BR"/>
              <a:t>AP</a:t>
            </a:r>
          </a:p>
          <a:p>
            <a:pPr marL="171450" indent="-171450">
              <a:buFontTx/>
              <a:buChar char="-"/>
            </a:pPr>
            <a:r>
              <a:rPr lang="pt-BR"/>
              <a:t>MG</a:t>
            </a:r>
          </a:p>
          <a:p>
            <a:pPr marL="171450" indent="-171450">
              <a:buFontTx/>
              <a:buChar char="-"/>
            </a:pPr>
            <a:r>
              <a:rPr lang="pt-BR"/>
              <a:t>RO</a:t>
            </a:r>
          </a:p>
          <a:p>
            <a:pPr marL="171450" indent="-171450">
              <a:buFontTx/>
              <a:buChar char="-"/>
            </a:pPr>
            <a:endParaRPr lang="pt-BR"/>
          </a:p>
          <a:p>
            <a:pPr marL="171450" indent="-171450">
              <a:buFontTx/>
              <a:buChar char="-"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03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54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DACEC-154B-6778-7454-758A686A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06CC6A-80A5-7B59-43D3-BE6EC1C43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0A3E68-1031-6E01-CC6C-0F3EA2A40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6B9799-CE79-8ADB-7D5D-17AFD4624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FC06-3918-634A-8268-005CACBC553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25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D3FB6-EC0A-B28C-4320-A08545BC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846D6E-F1C3-2B10-F0FB-15584500D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18E0AE-7230-7451-60F7-3A7A47E9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B603B1-AEEB-B8A9-3CAD-ADA0A0B9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09258E-9F6F-3E67-AE02-46D3295C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37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FA4D8-6D70-C124-60F2-00236EE5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E82F4-E76A-C645-912D-E4B2BFD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C02950-005D-A0E4-F9BB-2EFA6B538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F5089B-263F-9984-CF5D-55756D4D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C3786B-7387-03AE-2DF4-ECD5E25E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5B5737-DBB3-D617-7A02-FF4AA83D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25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10EAB-4EB1-2F31-1879-C2A26F2A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06477-8F97-D47E-5CC6-3F7F2CE9E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5D63D4-C405-878B-BB27-311CAF247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B4CF84-747C-11E9-031D-B4104BB3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5F00E1-81C1-919F-ED76-96DCBD30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EDD638-2F1F-6CFE-A099-2B5C0DC6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3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457EA-15EB-87C8-DA07-FC9693CD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DB3D0A-D3AE-D18F-429F-732C5C415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16B28-4F5F-06FD-3148-FEFF5F94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FD22AE-FC46-C7DA-ACD4-2EAAD6C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39190-D8C7-D4BF-2F79-B8D1BFAA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7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745E6A-5E3E-15C0-5AD8-3546279C9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118655-9048-6265-94FB-C27F39C58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D236E9-AB75-FDD5-2738-0EBD550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E2C85-1503-9983-D02D-8EC1A747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6A394A-0ACF-453C-C127-90116868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4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DE8D56C-87B0-F885-6150-A3296F657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CF5D14-DC5F-791F-768C-58ABDF865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9B49EE-A0D8-3D01-97E2-89961BF3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156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9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24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559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30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75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07B07-4021-0A14-B9A3-37E1D6B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ACAF90-AC2D-955C-408C-357D1ECE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853031-6A33-024E-8694-638C794A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EF72CA-020E-492E-E2E5-070FE36E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2130E3C4-C59D-D45F-362B-515E4543A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DD297CA-C1F0-7569-4224-F5983D86D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3923" y="1881187"/>
            <a:ext cx="2936586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A1BBFB8B-CAA7-E716-140C-877ADC6CFA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06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85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53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492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64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34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879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655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1 1">
  <p:cSld name="Slide de Título 1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/>
        </p:nvSpPr>
        <p:spPr>
          <a:xfrm>
            <a:off x="143551" y="225851"/>
            <a:ext cx="11876000" cy="53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267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541630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85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2 1">
  <p:cSld name="Slide de Título 2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/>
        </p:nvSpPr>
        <p:spPr>
          <a:xfrm>
            <a:off x="143551" y="225851"/>
            <a:ext cx="11876000" cy="53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267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838830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6;p6">
            <a:extLst>
              <a:ext uri="{FF2B5EF4-FFF2-40B4-BE49-F238E27FC236}">
                <a16:creationId xmlns:a16="http://schemas.microsoft.com/office/drawing/2014/main" id="{FB9E88B3-7F0A-43FF-740F-F37FB59F60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440000">
            <a:off x="10430906" y="4935724"/>
            <a:ext cx="1346940" cy="153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B678240-2103-76A7-F252-8242ACB046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497955" y="176867"/>
            <a:ext cx="1486032" cy="47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819D-7BA6-8212-CEEF-738797F6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F1C57E-D22A-CDDA-67C7-477181C07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14503-DB95-92D0-C544-41133B47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917AE3-4F61-1ABC-92C1-9D73935B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E10674-84BC-6419-EEA9-A94AB397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721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3D5E0D-CF93-6C51-9CC5-BEDCFA1B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BC3A-21C5-4CF6-A133-17D149110984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D953400-EC1E-2C69-C2F5-6B97A3B6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9A36B7-E5E7-394A-8E12-8ED4DDAD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AB66-27B7-4C73-9F3D-B012B856A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871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elo 2">
  <p:cSld name="Modelo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5"/>
          <p:cNvGrpSpPr/>
          <p:nvPr/>
        </p:nvGrpSpPr>
        <p:grpSpPr>
          <a:xfrm>
            <a:off x="-182" y="6595048"/>
            <a:ext cx="12192380" cy="288557"/>
            <a:chOff x="0" y="4919650"/>
            <a:chExt cx="9458300" cy="223850"/>
          </a:xfrm>
        </p:grpSpPr>
        <p:pic>
          <p:nvPicPr>
            <p:cNvPr id="107" name="Google Shape;107;p25"/>
            <p:cNvPicPr preferRelativeResize="0"/>
            <p:nvPr/>
          </p:nvPicPr>
          <p:blipFill rotWithShape="1">
            <a:blip r:embed="rId2">
              <a:alphaModFix/>
            </a:blip>
            <a:srcRect l="267" t="12645" r="535" b="11314"/>
            <a:stretch/>
          </p:blipFill>
          <p:spPr>
            <a:xfrm>
              <a:off x="0" y="4919650"/>
              <a:ext cx="8767751" cy="2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5"/>
            <p:cNvPicPr preferRelativeResize="0"/>
            <p:nvPr/>
          </p:nvPicPr>
          <p:blipFill rotWithShape="1">
            <a:blip r:embed="rId2">
              <a:alphaModFix/>
            </a:blip>
            <a:srcRect l="81303" t="12645" r="10884" b="11314"/>
            <a:stretch/>
          </p:blipFill>
          <p:spPr>
            <a:xfrm>
              <a:off x="8767749" y="4919650"/>
              <a:ext cx="690551" cy="223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5"/>
          <p:cNvPicPr preferRelativeResize="0"/>
          <p:nvPr/>
        </p:nvPicPr>
        <p:blipFill rotWithShape="1">
          <a:blip r:embed="rId3">
            <a:alphaModFix/>
          </a:blip>
          <a:srcRect l="6104" r="6191"/>
          <a:stretch/>
        </p:blipFill>
        <p:spPr>
          <a:xfrm>
            <a:off x="9960002" y="90202"/>
            <a:ext cx="2040001" cy="697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269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0BD2-986F-E4A4-5400-B735405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3AA730-30AC-86A8-21B2-6DADD1F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D3B0FE-B60C-92B9-32B3-D9BF91E6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09D245-F9AD-8211-13E2-C9D8210D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B82CD5-D607-A3F1-4DFB-DE6C309B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FF49FC-7C86-6D81-235D-9B307178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AFCE69-63DD-942A-87A5-C91AE1C9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8561B2-323A-2565-A4C8-1F261187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368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1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236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3D51BB38-EC9C-4753-931E-43588B9D12BA}" type="datetimeFigureOut">
              <a:rPr lang="pt-BR" smtClean="0"/>
              <a:pPr defTabSz="121914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E87B227-2AA5-4E4F-84BD-B1EED0B4E249}" type="slidenum">
              <a:rPr lang="pt-BR" smtClean="0">
                <a:solidFill>
                  <a:srgbClr val="595959"/>
                </a:solidFill>
              </a:rPr>
              <a:pPr defTabSz="1219140"/>
              <a:t>‹nº›</a:t>
            </a:fld>
            <a:endParaRPr lang="pt-BR">
              <a:solidFill>
                <a:srgbClr val="595959"/>
              </a:solidFill>
            </a:endParaRP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2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830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0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156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07B07-4021-0A14-B9A3-37E1D6B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ACAF90-AC2D-955C-408C-357D1ECE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853031-6A33-024E-8694-638C794A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EF72CA-020E-492E-E2E5-070FE36E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2130E3C4-C59D-D45F-362B-515E4543A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DD297CA-C1F0-7569-4224-F5983D86D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3923" y="1881187"/>
            <a:ext cx="2936586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A1BBFB8B-CAA7-E716-140C-877ADC6CFA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06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9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0C1FF-F2E4-CBDF-8D9C-0C224837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F1FB2E-B120-B9BD-6D52-11A7261A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0BAC9-86E9-287F-EF2E-208FB77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C9787-669E-ECF6-EFE4-306B3C70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0A0B2D-43FD-AA64-FAF4-D7ED8A93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6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9497E-7AFF-2211-8FC9-CC7ABBEB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83A1FE-9508-F473-79E7-E16FE9CF5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7920A1-31E9-6A4A-5178-9B53B18A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E02A65-F3E6-2835-6C17-DFA484DC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2A6D1B-30D7-EA8C-0266-3FE41D7C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DA1516-314E-0BC6-E66E-D1FAF8DF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82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0BD2-986F-E4A4-5400-B735405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3AA730-30AC-86A8-21B2-6DADD1F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D3B0FE-B60C-92B9-32B3-D9BF91E6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09D245-F9AD-8211-13E2-C9D8210D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B82CD5-D607-A3F1-4DFB-DE6C309B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FF49FC-7C86-6D81-235D-9B307178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AFCE69-63DD-942A-87A5-C91AE1C9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8561B2-323A-2565-A4C8-1F261187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27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07D64-C85E-C106-0079-5161EF5F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3F1197-479F-A8BF-BE97-3C9872540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5C9164-FC6E-CAFA-E81D-E94B24D1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3CBA10-6662-DCD7-CE29-3E19544C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19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15FB9-104C-4066-A4B4-C1DC262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25CCC3-262B-7CFD-74BF-74AFCFE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099E38-6133-3FA6-E941-50843ABA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B97EB7-2CAF-1484-A0AE-02796D55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14FD767C-C902-60C0-C5FA-09DA8EBC3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305" y="1829594"/>
            <a:ext cx="2189672" cy="43878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15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0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68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864FF4-3013-1D96-318B-B433D156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52AB30-9581-8AAA-1EF6-6E388BAC7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2C90C1-FB7E-35B8-27F2-AB50F9EB2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BB38-EC9C-4753-931E-43588B9D12BA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EE18C3-D03A-E583-E1D6-6702F83B8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8358A-A80E-83BA-2159-53785B424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30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042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18B_135E1C3C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8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microsoft.com/office/2007/relationships/hdphoto" Target="../media/hdphoto3.wdp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34" Type="http://schemas.openxmlformats.org/officeDocument/2006/relationships/image" Target="../media/image4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5" Type="http://schemas.openxmlformats.org/officeDocument/2006/relationships/image" Target="../media/image34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29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svg"/><Relationship Id="rId28" Type="http://schemas.openxmlformats.org/officeDocument/2006/relationships/image" Target="../media/image36.png"/><Relationship Id="rId10" Type="http://schemas.openxmlformats.org/officeDocument/2006/relationships/image" Target="../media/image21.svg"/><Relationship Id="rId19" Type="http://schemas.microsoft.com/office/2007/relationships/hdphoto" Target="../media/hdphoto2.wdp"/><Relationship Id="rId31" Type="http://schemas.openxmlformats.org/officeDocument/2006/relationships/image" Target="../media/image39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microsoft.com/office/2007/relationships/hdphoto" Target="../media/hdphoto4.wdp"/><Relationship Id="rId8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1.png"/><Relationship Id="rId2" Type="http://schemas.microsoft.com/office/2018/10/relationships/comments" Target="../comments/modernComment_7FFE6176_62B22FC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8/10/relationships/comments" Target="../comments/modernComment_7FFE618C_B096A45A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17" Type="http://schemas.openxmlformats.org/officeDocument/2006/relationships/image" Target="../media/image106.png"/><Relationship Id="rId2" Type="http://schemas.openxmlformats.org/officeDocument/2006/relationships/image" Target="../media/image62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.gov.br/web/dou/-/portaria-mec-n-269-de-24-de-marco-de-2026-69546031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8/10/relationships/comments" Target="../comments/modernComment_7FFE619C_AEA525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8/10/relationships/comments" Target="../comments/modernComment_7FFE619D_9E81A96D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0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4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4C4CA-341F-2E62-5D7F-FC628E30D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9" y="1036203"/>
            <a:ext cx="10317018" cy="2387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pt-BR" sz="6600" dirty="0">
                <a:solidFill>
                  <a:schemeClr val="bg1"/>
                </a:solidFill>
                <a:ea typeface="Calibri"/>
              </a:rPr>
              <a:t>Estratégia Nacional Escolas Conectadas (ENEC)</a:t>
            </a:r>
            <a:endParaRPr lang="pt-BR" sz="6600" dirty="0">
              <a:solidFill>
                <a:schemeClr val="bg1"/>
              </a:solidFill>
              <a:ea typeface="Calibri"/>
              <a:cs typeface="Calibri Light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42E425-53C4-26BD-CA7B-A2C343BF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65" y="3891669"/>
            <a:ext cx="10994291" cy="22243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pt-BR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Anita Gea Martinez Stefani</a:t>
            </a:r>
          </a:p>
          <a:p>
            <a:pPr algn="l"/>
            <a:r>
              <a:rPr lang="pt-BR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Diretora de Apoio à Gestão Educacional – SEB/MEC</a:t>
            </a:r>
          </a:p>
          <a:p>
            <a:pPr algn="l"/>
            <a:endParaRPr lang="pt-BR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pt-BR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IV Encontro do GT de Tecnologias - CONSED</a:t>
            </a:r>
            <a:endParaRPr lang="pt-PT" dirty="0">
              <a:solidFill>
                <a:schemeClr val="bg1"/>
              </a:solidFill>
            </a:endParaRPr>
          </a:p>
          <a:p>
            <a:pPr algn="l"/>
            <a:r>
              <a:rPr lang="pt-BR" sz="3200" dirty="0">
                <a:solidFill>
                  <a:schemeClr val="bg1"/>
                </a:solidFill>
                <a:ea typeface="Calibri"/>
                <a:cs typeface="Calibri"/>
              </a:rPr>
              <a:t>20 de maio de 2026</a:t>
            </a:r>
          </a:p>
          <a:p>
            <a:pPr algn="l"/>
            <a:endParaRPr lang="pt-BR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algn="l"/>
            <a:endParaRPr lang="pt-BR" sz="2000" i="1" noProof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08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521F-42E7-13F4-5488-56D813F25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C23B711-C3B2-7870-122C-C3D627B476AF}"/>
              </a:ext>
            </a:extLst>
          </p:cNvPr>
          <p:cNvSpPr/>
          <p:nvPr/>
        </p:nvSpPr>
        <p:spPr>
          <a:xfrm>
            <a:off x="382267" y="359928"/>
            <a:ext cx="5028843" cy="534691"/>
          </a:xfrm>
          <a:prstGeom prst="roundRect">
            <a:avLst/>
          </a:prstGeom>
          <a:solidFill>
            <a:srgbClr val="169D3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Apoio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financeiro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via Lei 14.172/2021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31;p2">
            <a:extLst>
              <a:ext uri="{FF2B5EF4-FFF2-40B4-BE49-F238E27FC236}">
                <a16:creationId xmlns:a16="http://schemas.microsoft.com/office/drawing/2014/main" id="{A8BA3AA2-8EFF-9D77-4EF5-66EAC6911CA8}"/>
              </a:ext>
            </a:extLst>
          </p:cNvPr>
          <p:cNvSpPr txBox="1"/>
          <p:nvPr/>
        </p:nvSpPr>
        <p:spPr>
          <a:xfrm>
            <a:off x="534667" y="1245378"/>
            <a:ext cx="10451652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6000"/>
              </a:lnSpc>
            </a:pPr>
            <a:r>
              <a:rPr lang="pt-BR" sz="2000" b="1">
                <a:solidFill>
                  <a:srgbClr val="02033B"/>
                </a:solidFill>
                <a:latin typeface="Raleway"/>
              </a:rPr>
              <a:t>Percentual de execução dos</a:t>
            </a:r>
            <a:r>
              <a:rPr lang="pt-BR" sz="2000" b="1" noProof="0">
                <a:solidFill>
                  <a:srgbClr val="02033B"/>
                </a:solidFill>
                <a:latin typeface="Raleway"/>
              </a:rPr>
              <a:t> recursos, considerando o</a:t>
            </a:r>
            <a:r>
              <a:rPr lang="pt-BR" sz="2000" b="1">
                <a:solidFill>
                  <a:srgbClr val="02033B"/>
                </a:solidFill>
                <a:latin typeface="Raleway"/>
              </a:rPr>
              <a:t>s montantes alocados no Plano de Ação e os Saldos em Conta</a:t>
            </a:r>
            <a:endParaRPr lang="pt-BR" sz="2000" b="1" noProof="0">
              <a:solidFill>
                <a:srgbClr val="02033B"/>
              </a:solidFill>
              <a:latin typeface="Raleway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0E2F36-D82F-E69B-65E0-3B20626A87DF}"/>
              </a:ext>
            </a:extLst>
          </p:cNvPr>
          <p:cNvSpPr txBox="1"/>
          <p:nvPr/>
        </p:nvSpPr>
        <p:spPr>
          <a:xfrm>
            <a:off x="3290611" y="5522293"/>
            <a:ext cx="56107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solidFill>
                  <a:srgbClr val="02033B"/>
                </a:solidFill>
                <a:latin typeface="Raleway"/>
              </a:rPr>
              <a:t>R$ 1,95 bilhões ainda em conta</a:t>
            </a:r>
            <a:endParaRPr lang="pt-BR" sz="3200" b="1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961D067-1573-1DF3-1207-101955FA5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613" y="6177391"/>
            <a:ext cx="2093387" cy="6806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4EEBCAA-7418-5957-CD61-873C4773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05" y="2140153"/>
            <a:ext cx="10188114" cy="265725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39635392-2AA3-FB94-4D6E-99EA4A229134}"/>
              </a:ext>
            </a:extLst>
          </p:cNvPr>
          <p:cNvSpPr/>
          <p:nvPr/>
        </p:nvSpPr>
        <p:spPr>
          <a:xfrm>
            <a:off x="3683000" y="4847159"/>
            <a:ext cx="190500" cy="177800"/>
          </a:xfrm>
          <a:prstGeom prst="ellipse">
            <a:avLst/>
          </a:prstGeom>
          <a:solidFill>
            <a:srgbClr val="0D6A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D6ABF"/>
              </a:solidFill>
            </a:endParaRPr>
          </a:p>
        </p:txBody>
      </p:sp>
      <p:sp>
        <p:nvSpPr>
          <p:cNvPr id="12" name="Google Shape;231;p2">
            <a:extLst>
              <a:ext uri="{FF2B5EF4-FFF2-40B4-BE49-F238E27FC236}">
                <a16:creationId xmlns:a16="http://schemas.microsoft.com/office/drawing/2014/main" id="{B4106C24-81D9-D0C2-61B8-366C04CFB36A}"/>
              </a:ext>
            </a:extLst>
          </p:cNvPr>
          <p:cNvSpPr txBox="1"/>
          <p:nvPr/>
        </p:nvSpPr>
        <p:spPr>
          <a:xfrm>
            <a:off x="3951265" y="4821759"/>
            <a:ext cx="2030689" cy="5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6000"/>
              </a:lnSpc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</a:rPr>
              <a:t>Percentual da execução em relação ao planejado e pactuado</a:t>
            </a:r>
            <a:endParaRPr lang="pt-BR" sz="1200" noProof="0">
              <a:solidFill>
                <a:schemeClr val="tx1">
                  <a:lumMod val="75000"/>
                  <a:lumOff val="25000"/>
                </a:schemeClr>
              </a:solidFill>
              <a:latin typeface="Raleway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305B55D-DE42-AD2A-4A46-9263C4ACCF36}"/>
              </a:ext>
            </a:extLst>
          </p:cNvPr>
          <p:cNvSpPr/>
          <p:nvPr/>
        </p:nvSpPr>
        <p:spPr>
          <a:xfrm>
            <a:off x="6248400" y="4847159"/>
            <a:ext cx="190500" cy="177800"/>
          </a:xfrm>
          <a:prstGeom prst="ellipse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D6ABF"/>
              </a:solidFill>
            </a:endParaRPr>
          </a:p>
        </p:txBody>
      </p:sp>
      <p:sp>
        <p:nvSpPr>
          <p:cNvPr id="14" name="Google Shape;231;p2">
            <a:extLst>
              <a:ext uri="{FF2B5EF4-FFF2-40B4-BE49-F238E27FC236}">
                <a16:creationId xmlns:a16="http://schemas.microsoft.com/office/drawing/2014/main" id="{A09223C9-CB1E-44BE-2524-21AC8B840203}"/>
              </a:ext>
            </a:extLst>
          </p:cNvPr>
          <p:cNvSpPr txBox="1"/>
          <p:nvPr/>
        </p:nvSpPr>
        <p:spPr>
          <a:xfrm>
            <a:off x="6502397" y="4847159"/>
            <a:ext cx="2030689" cy="19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6000"/>
              </a:lnSpc>
            </a:pPr>
            <a:r>
              <a:rPr lang="pt-BR" sz="1200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</a:rPr>
              <a:t>Saldo em conta</a:t>
            </a:r>
            <a:endParaRPr lang="pt-BR" sz="1200" noProof="0">
              <a:solidFill>
                <a:schemeClr val="tx1">
                  <a:lumMod val="75000"/>
                  <a:lumOff val="25000"/>
                </a:schemeClr>
              </a:solidFill>
              <a:latin typeface="Raleway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41B8A1-9CEC-01A4-716B-92FC33DA3676}"/>
              </a:ext>
            </a:extLst>
          </p:cNvPr>
          <p:cNvSpPr txBox="1"/>
          <p:nvPr/>
        </p:nvSpPr>
        <p:spPr>
          <a:xfrm>
            <a:off x="0" y="6498072"/>
            <a:ext cx="56107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b="1">
                <a:latin typeface="Raleway"/>
              </a:rPr>
              <a:t>Fontes: </a:t>
            </a:r>
            <a:r>
              <a:rPr lang="pt-BR" sz="1100">
                <a:latin typeface="Raleway"/>
              </a:rPr>
              <a:t>Painel Fundo a Fundo e </a:t>
            </a:r>
            <a:r>
              <a:rPr lang="pt-BR" sz="1100" err="1">
                <a:latin typeface="Raleway"/>
              </a:rPr>
              <a:t>TransfereGov</a:t>
            </a:r>
            <a:r>
              <a:rPr lang="pt-BR" sz="1100">
                <a:latin typeface="Raleway"/>
              </a:rPr>
              <a:t> (extração em 19/05/2026)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84814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F318B-5E73-E734-5A39-64801EDB0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1;p2">
            <a:extLst>
              <a:ext uri="{FF2B5EF4-FFF2-40B4-BE49-F238E27FC236}">
                <a16:creationId xmlns:a16="http://schemas.microsoft.com/office/drawing/2014/main" id="{CD2C3599-DBC8-EAEC-885D-85976AD80C0D}"/>
              </a:ext>
            </a:extLst>
          </p:cNvPr>
          <p:cNvSpPr txBox="1"/>
          <p:nvPr/>
        </p:nvSpPr>
        <p:spPr>
          <a:xfrm>
            <a:off x="534667" y="1245378"/>
            <a:ext cx="10451652" cy="39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6000"/>
              </a:lnSpc>
            </a:pPr>
            <a:r>
              <a:rPr lang="pt-BR" sz="2400" b="1">
                <a:solidFill>
                  <a:srgbClr val="02033B"/>
                </a:solidFill>
                <a:latin typeface="Raleway"/>
              </a:rPr>
              <a:t>Saldo em conta (em milhões)</a:t>
            </a:r>
            <a:endParaRPr lang="en" sz="2400" b="1">
              <a:solidFill>
                <a:srgbClr val="02033B"/>
              </a:solidFill>
              <a:latin typeface="Raleway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2076E4-C015-EAEE-6215-0AA6A7761F01}"/>
              </a:ext>
            </a:extLst>
          </p:cNvPr>
          <p:cNvSpPr txBox="1"/>
          <p:nvPr/>
        </p:nvSpPr>
        <p:spPr>
          <a:xfrm>
            <a:off x="3290612" y="5351012"/>
            <a:ext cx="56107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solidFill>
                  <a:srgbClr val="02033B"/>
                </a:solidFill>
                <a:latin typeface="Raleway"/>
              </a:rPr>
              <a:t>R$ 1,95 bilhões ainda em conta</a:t>
            </a:r>
            <a:endParaRPr lang="pt-BR" sz="3200" b="1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BEC3AE-49BC-78BF-82CC-B0739284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613" y="6177391"/>
            <a:ext cx="2093387" cy="680609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9D4AC6A-E8C0-1B36-F4B2-A785503EC0BE}"/>
              </a:ext>
            </a:extLst>
          </p:cNvPr>
          <p:cNvSpPr/>
          <p:nvPr/>
        </p:nvSpPr>
        <p:spPr>
          <a:xfrm>
            <a:off x="382267" y="359928"/>
            <a:ext cx="5028843" cy="534691"/>
          </a:xfrm>
          <a:prstGeom prst="roundRect">
            <a:avLst/>
          </a:prstGeom>
          <a:solidFill>
            <a:srgbClr val="169D3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Apoio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financeiro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via Lei 14.172/2021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14AE3B9D-9E62-64D0-5736-9EC77A5B7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201450"/>
              </p:ext>
            </p:extLst>
          </p:nvPr>
        </p:nvGraphicFramePr>
        <p:xfrm>
          <a:off x="285750" y="2276527"/>
          <a:ext cx="11620500" cy="230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05198E-2CFF-4856-0303-995E4DEC72B0}"/>
              </a:ext>
            </a:extLst>
          </p:cNvPr>
          <p:cNvSpPr txBox="1"/>
          <p:nvPr/>
        </p:nvSpPr>
        <p:spPr>
          <a:xfrm>
            <a:off x="-555375" y="6498072"/>
            <a:ext cx="56107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b="1">
                <a:latin typeface="Raleway"/>
              </a:rPr>
              <a:t>Fonte: </a:t>
            </a:r>
            <a:r>
              <a:rPr lang="pt-BR" sz="1100">
                <a:latin typeface="Raleway"/>
              </a:rPr>
              <a:t>Painel Fundo a Fundo (extração em 19/05/2026)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265655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C7C0-A8C9-FAD5-EFE6-79BE295D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8C89F19-C558-164B-6B46-167EAA544D62}"/>
              </a:ext>
            </a:extLst>
          </p:cNvPr>
          <p:cNvSpPr/>
          <p:nvPr/>
        </p:nvSpPr>
        <p:spPr>
          <a:xfrm>
            <a:off x="1141" y="1905162"/>
            <a:ext cx="12183848" cy="416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231;p2">
            <a:extLst>
              <a:ext uri="{FF2B5EF4-FFF2-40B4-BE49-F238E27FC236}">
                <a16:creationId xmlns:a16="http://schemas.microsoft.com/office/drawing/2014/main" id="{77F757CA-FA87-5BB6-B084-DE5224ED8123}"/>
              </a:ext>
            </a:extLst>
          </p:cNvPr>
          <p:cNvSpPr txBox="1"/>
          <p:nvPr/>
        </p:nvSpPr>
        <p:spPr>
          <a:xfrm>
            <a:off x="4424584" y="2113452"/>
            <a:ext cx="3485124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pt-BR" sz="1400">
                <a:latin typeface="Raleway"/>
              </a:rPr>
              <a:t>Execução completa do objeto pactuado com valores inferiores aos previstos no plano;</a:t>
            </a: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endParaRPr lang="pt-BR" sz="1400">
              <a:latin typeface="Raleway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>
                <a:latin typeface="Raleway"/>
              </a:rPr>
              <a:t>Comprovação, por meios idôneos e com a respectiva previsão orçamentária, de que pontos suprimidos do plano de ação a ser alterado serão atendidos em sua integralidade por outras políticas públicas até 31 de dezembro de 2026;</a:t>
            </a:r>
            <a:endParaRPr lang="en" sz="1400" noProof="0">
              <a:solidFill>
                <a:srgbClr val="02033B"/>
              </a:solidFill>
              <a:latin typeface="Raleway"/>
            </a:endParaRPr>
          </a:p>
        </p:txBody>
      </p:sp>
      <p:sp>
        <p:nvSpPr>
          <p:cNvPr id="5" name="Google Shape;231;p2">
            <a:extLst>
              <a:ext uri="{FF2B5EF4-FFF2-40B4-BE49-F238E27FC236}">
                <a16:creationId xmlns:a16="http://schemas.microsoft.com/office/drawing/2014/main" id="{CF25D7B8-388F-9C4E-7673-2943FCCE842C}"/>
              </a:ext>
            </a:extLst>
          </p:cNvPr>
          <p:cNvSpPr txBox="1"/>
          <p:nvPr/>
        </p:nvSpPr>
        <p:spPr>
          <a:xfrm>
            <a:off x="382266" y="1063523"/>
            <a:ext cx="86611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000" b="1" err="1">
                <a:solidFill>
                  <a:srgbClr val="02033B"/>
                </a:solidFill>
                <a:latin typeface="Raleway"/>
              </a:rPr>
              <a:t>Hipóteses</a:t>
            </a:r>
            <a:r>
              <a:rPr lang="en" sz="2000" b="1">
                <a:solidFill>
                  <a:srgbClr val="02033B"/>
                </a:solidFill>
                <a:latin typeface="Raleway"/>
              </a:rPr>
              <a:t> para </a:t>
            </a:r>
            <a:r>
              <a:rPr lang="en" sz="2000" b="1" err="1">
                <a:solidFill>
                  <a:srgbClr val="02033B"/>
                </a:solidFill>
                <a:latin typeface="Raleway"/>
              </a:rPr>
              <a:t>repactuação</a:t>
            </a:r>
            <a:r>
              <a:rPr lang="en" sz="2000" b="1">
                <a:solidFill>
                  <a:srgbClr val="02033B"/>
                </a:solidFill>
                <a:latin typeface="Raleway"/>
              </a:rPr>
              <a:t> do plano de </a:t>
            </a:r>
            <a:r>
              <a:rPr lang="en" sz="2000" b="1" err="1">
                <a:solidFill>
                  <a:srgbClr val="02033B"/>
                </a:solidFill>
                <a:latin typeface="Raleway"/>
              </a:rPr>
              <a:t>ação</a:t>
            </a:r>
            <a:r>
              <a:rPr lang="en" sz="2000" b="1">
                <a:solidFill>
                  <a:srgbClr val="02033B"/>
                </a:solidFill>
                <a:latin typeface="Raleway"/>
              </a:rPr>
              <a:t>:</a:t>
            </a:r>
          </a:p>
        </p:txBody>
      </p:sp>
      <p:sp>
        <p:nvSpPr>
          <p:cNvPr id="3" name="Google Shape;231;p2">
            <a:extLst>
              <a:ext uri="{FF2B5EF4-FFF2-40B4-BE49-F238E27FC236}">
                <a16:creationId xmlns:a16="http://schemas.microsoft.com/office/drawing/2014/main" id="{C8018EFE-DB2F-DD19-268E-DC1A4E889559}"/>
              </a:ext>
            </a:extLst>
          </p:cNvPr>
          <p:cNvSpPr txBox="1"/>
          <p:nvPr/>
        </p:nvSpPr>
        <p:spPr>
          <a:xfrm>
            <a:off x="540243" y="2113451"/>
            <a:ext cx="3345734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/>
              </a:rPr>
              <a:t>Alteração significativa do diagnóstico realizado à época da repactuação devido a eventos de calamidade pública;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>
              <a:latin typeface="Raleway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 pitchFamily="2" charset="0"/>
              </a:rPr>
              <a:t>Atendimento concluído dos serviços de conectividade para os beneficiários conforme previsto no plano de ação;</a:t>
            </a:r>
            <a:endParaRPr lang="en" sz="1600" noProof="0">
              <a:solidFill>
                <a:srgbClr val="02033B"/>
              </a:solidFill>
              <a:latin typeface="Raleway" pitchFamily="2" charset="0"/>
            </a:endParaRPr>
          </a:p>
        </p:txBody>
      </p:sp>
      <p:sp>
        <p:nvSpPr>
          <p:cNvPr id="7" name="Google Shape;231;p2">
            <a:extLst>
              <a:ext uri="{FF2B5EF4-FFF2-40B4-BE49-F238E27FC236}">
                <a16:creationId xmlns:a16="http://schemas.microsoft.com/office/drawing/2014/main" id="{5AD47EBC-B5BE-0D5A-B985-93A68B34A579}"/>
              </a:ext>
            </a:extLst>
          </p:cNvPr>
          <p:cNvSpPr txBox="1"/>
          <p:nvPr/>
        </p:nvSpPr>
        <p:spPr>
          <a:xfrm>
            <a:off x="8336803" y="2113451"/>
            <a:ext cx="2964735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/>
              </a:rPr>
              <a:t>Maior alinhamento aos desafios atuais da Estratégia Nacional Escolas Conectadas no que se refere à infraestrutura de conectividade e acesso a dispositivos digitais nas escolas.</a:t>
            </a:r>
            <a:endParaRPr lang="en" sz="1600" noProof="0">
              <a:solidFill>
                <a:srgbClr val="02033B"/>
              </a:solidFill>
              <a:latin typeface="Raleway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A471B76-EAB4-9E62-8754-EC406A509C38}"/>
              </a:ext>
            </a:extLst>
          </p:cNvPr>
          <p:cNvCxnSpPr/>
          <p:nvPr/>
        </p:nvCxnSpPr>
        <p:spPr>
          <a:xfrm>
            <a:off x="4234692" y="2112210"/>
            <a:ext cx="22660" cy="367941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E17C5BA-0842-AF7B-1001-3AB3AFE7E254}"/>
              </a:ext>
            </a:extLst>
          </p:cNvPr>
          <p:cNvCxnSpPr>
            <a:cxnSpLocks/>
          </p:cNvCxnSpPr>
          <p:nvPr/>
        </p:nvCxnSpPr>
        <p:spPr>
          <a:xfrm>
            <a:off x="8119033" y="2205137"/>
            <a:ext cx="4076" cy="358648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92;p71">
            <a:extLst>
              <a:ext uri="{FF2B5EF4-FFF2-40B4-BE49-F238E27FC236}">
                <a16:creationId xmlns:a16="http://schemas.microsoft.com/office/drawing/2014/main" id="{699DDC86-6511-CF1B-D4B4-E591735DF31F}"/>
              </a:ext>
            </a:extLst>
          </p:cNvPr>
          <p:cNvSpPr/>
          <p:nvPr/>
        </p:nvSpPr>
        <p:spPr>
          <a:xfrm>
            <a:off x="-1730" y="1923549"/>
            <a:ext cx="152210" cy="4142642"/>
          </a:xfrm>
          <a:prstGeom prst="roundRect">
            <a:avLst>
              <a:gd name="adj" fmla="val 18456"/>
            </a:avLst>
          </a:prstGeom>
          <a:solidFill>
            <a:srgbClr val="04AEAE"/>
          </a:solidFill>
          <a:ln w="9525" cap="flat" cmpd="sng">
            <a:solidFill>
              <a:srgbClr val="04AE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EE4607A-9C11-47C5-2474-A840C53CB6E7}"/>
              </a:ext>
            </a:extLst>
          </p:cNvPr>
          <p:cNvSpPr/>
          <p:nvPr/>
        </p:nvSpPr>
        <p:spPr>
          <a:xfrm>
            <a:off x="382267" y="359928"/>
            <a:ext cx="5028843" cy="534691"/>
          </a:xfrm>
          <a:prstGeom prst="roundRect">
            <a:avLst/>
          </a:prstGeom>
          <a:solidFill>
            <a:srgbClr val="169D3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Apoio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financeiro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via Lei 14.172/2021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7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456C-9FBF-BCCE-EB66-C3F5A7B4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1;p2">
            <a:extLst>
              <a:ext uri="{FF2B5EF4-FFF2-40B4-BE49-F238E27FC236}">
                <a16:creationId xmlns:a16="http://schemas.microsoft.com/office/drawing/2014/main" id="{AE821899-73AF-251E-8FFE-8367F3156421}"/>
              </a:ext>
            </a:extLst>
          </p:cNvPr>
          <p:cNvSpPr txBox="1"/>
          <p:nvPr/>
        </p:nvSpPr>
        <p:spPr>
          <a:xfrm>
            <a:off x="705855" y="1063523"/>
            <a:ext cx="979892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400" b="1" err="1">
                <a:solidFill>
                  <a:srgbClr val="02033B"/>
                </a:solidFill>
                <a:latin typeface="Raleway"/>
              </a:rPr>
              <a:t>Orientações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sobre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uso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dos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rendimentos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e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repactuações</a:t>
            </a:r>
            <a:endParaRPr lang="pt-BR" sz="2400" b="1">
              <a:solidFill>
                <a:srgbClr val="02033B"/>
              </a:solidFill>
              <a:latin typeface="Raleway"/>
            </a:endParaRPr>
          </a:p>
        </p:txBody>
      </p:sp>
      <p:sp>
        <p:nvSpPr>
          <p:cNvPr id="3" name="Google Shape;231;p2">
            <a:extLst>
              <a:ext uri="{FF2B5EF4-FFF2-40B4-BE49-F238E27FC236}">
                <a16:creationId xmlns:a16="http://schemas.microsoft.com/office/drawing/2014/main" id="{56150B0E-5961-3A79-9C27-039E603692EE}"/>
              </a:ext>
            </a:extLst>
          </p:cNvPr>
          <p:cNvSpPr txBox="1"/>
          <p:nvPr/>
        </p:nvSpPr>
        <p:spPr>
          <a:xfrm>
            <a:off x="1113129" y="2496529"/>
            <a:ext cx="4576832" cy="165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800" noProof="0">
                <a:latin typeface="Raleway"/>
              </a:rPr>
              <a:t>Se for para os </a:t>
            </a:r>
            <a:r>
              <a:rPr lang="pt-BR" sz="1800" b="1" noProof="0">
                <a:latin typeface="Raleway"/>
              </a:rPr>
              <a:t>mesmos objetos já pactuados</a:t>
            </a:r>
            <a:r>
              <a:rPr lang="en" sz="1800">
                <a:latin typeface="Raleway"/>
              </a:rPr>
              <a:t> e </a:t>
            </a:r>
            <a:r>
              <a:rPr lang="en" sz="1800" err="1">
                <a:latin typeface="Raleway"/>
              </a:rPr>
              <a:t>tiver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inclusão</a:t>
            </a:r>
            <a:r>
              <a:rPr lang="en" sz="1800">
                <a:latin typeface="Raleway"/>
              </a:rPr>
              <a:t> de </a:t>
            </a:r>
            <a:r>
              <a:rPr lang="en" sz="1800" err="1">
                <a:latin typeface="Raleway"/>
              </a:rPr>
              <a:t>novos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beneficiários</a:t>
            </a:r>
            <a:r>
              <a:rPr lang="en" sz="1800">
                <a:latin typeface="Raleway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" sz="1800" noProof="0">
                <a:latin typeface="Raleway"/>
              </a:rPr>
              <a:t>- </a:t>
            </a:r>
            <a:r>
              <a:rPr lang="en" sz="1800" noProof="0" err="1">
                <a:latin typeface="Raleway"/>
              </a:rPr>
              <a:t>Enviar</a:t>
            </a:r>
            <a:r>
              <a:rPr lang="en" sz="1800" noProof="0">
                <a:latin typeface="Raleway"/>
              </a:rPr>
              <a:t> </a:t>
            </a:r>
            <a:r>
              <a:rPr lang="en" sz="1800" noProof="0" err="1">
                <a:latin typeface="Raleway"/>
              </a:rPr>
              <a:t>ofício</a:t>
            </a:r>
            <a:r>
              <a:rPr lang="en" sz="1800" noProof="0">
                <a:latin typeface="Raleway"/>
              </a:rPr>
              <a:t> </a:t>
            </a:r>
            <a:r>
              <a:rPr lang="en" sz="1800" noProof="0" err="1">
                <a:latin typeface="Raleway"/>
              </a:rPr>
              <a:t>ao</a:t>
            </a:r>
            <a:r>
              <a:rPr lang="en" sz="1800" noProof="0">
                <a:latin typeface="Raleway"/>
              </a:rPr>
              <a:t> MEC </a:t>
            </a:r>
            <a:r>
              <a:rPr lang="en" sz="1800" err="1">
                <a:latin typeface="Raleway"/>
              </a:rPr>
              <a:t>pedindo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autorização</a:t>
            </a:r>
            <a:endParaRPr lang="pt-BR" sz="1800" noProof="0" err="1">
              <a:latin typeface="Raleway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AF09C691-E305-7BE6-E45C-BCF0D830283F}"/>
              </a:ext>
            </a:extLst>
          </p:cNvPr>
          <p:cNvCxnSpPr/>
          <p:nvPr/>
        </p:nvCxnSpPr>
        <p:spPr>
          <a:xfrm>
            <a:off x="5951752" y="2153537"/>
            <a:ext cx="22660" cy="367941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31;p2">
            <a:extLst>
              <a:ext uri="{FF2B5EF4-FFF2-40B4-BE49-F238E27FC236}">
                <a16:creationId xmlns:a16="http://schemas.microsoft.com/office/drawing/2014/main" id="{2ED2B865-7462-7EA5-383E-479A66C5AD9F}"/>
              </a:ext>
            </a:extLst>
          </p:cNvPr>
          <p:cNvSpPr txBox="1"/>
          <p:nvPr/>
        </p:nvSpPr>
        <p:spPr>
          <a:xfrm>
            <a:off x="1113129" y="4364950"/>
            <a:ext cx="4572368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800" noProof="0">
                <a:latin typeface="Raleway"/>
              </a:rPr>
              <a:t>Se for para </a:t>
            </a:r>
            <a:r>
              <a:rPr lang="pt-BR" sz="1800" b="1">
                <a:latin typeface="Raleway"/>
              </a:rPr>
              <a:t>novos objetos:</a:t>
            </a:r>
            <a:endParaRPr lang="en" sz="1800" b="1" noProof="0">
              <a:latin typeface="Raleway" pitchFamily="2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" sz="1800" err="1">
                <a:latin typeface="Raleway"/>
              </a:rPr>
              <a:t>Solicitar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repactuação</a:t>
            </a:r>
            <a:r>
              <a:rPr lang="en" sz="1800">
                <a:latin typeface="Raleway"/>
              </a:rPr>
              <a:t> no </a:t>
            </a:r>
            <a:r>
              <a:rPr lang="en" sz="1800" err="1">
                <a:latin typeface="Raleway"/>
              </a:rPr>
              <a:t>TransfereGov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" sz="1800" err="1">
                <a:latin typeface="Raleway"/>
              </a:rPr>
              <a:t>Enviar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ofício</a:t>
            </a:r>
            <a:r>
              <a:rPr lang="en" sz="1800">
                <a:latin typeface="Raleway"/>
              </a:rPr>
              <a:t> </a:t>
            </a:r>
            <a:r>
              <a:rPr lang="en" sz="1800" err="1">
                <a:latin typeface="Raleway"/>
              </a:rPr>
              <a:t>ao</a:t>
            </a:r>
            <a:r>
              <a:rPr lang="en" sz="1800">
                <a:latin typeface="Raleway"/>
              </a:rPr>
              <a:t> MEC</a:t>
            </a:r>
            <a:endParaRPr lang="pt-BR" sz="1800">
              <a:latin typeface="Raleway"/>
            </a:endParaRPr>
          </a:p>
        </p:txBody>
      </p:sp>
      <p:sp>
        <p:nvSpPr>
          <p:cNvPr id="15" name="Google Shape;231;p2">
            <a:extLst>
              <a:ext uri="{FF2B5EF4-FFF2-40B4-BE49-F238E27FC236}">
                <a16:creationId xmlns:a16="http://schemas.microsoft.com/office/drawing/2014/main" id="{18BC5903-C1BD-23F6-C5B9-810ACF10592D}"/>
              </a:ext>
            </a:extLst>
          </p:cNvPr>
          <p:cNvSpPr txBox="1"/>
          <p:nvPr/>
        </p:nvSpPr>
        <p:spPr>
          <a:xfrm>
            <a:off x="6249209" y="2496529"/>
            <a:ext cx="4568291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800">
                <a:latin typeface="Raleway"/>
              </a:rPr>
              <a:t>Observar se atende a uma das hipóteses previstas 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" sz="1800">
                <a:latin typeface="Raleway" pitchFamily="2" charset="0"/>
              </a:rPr>
              <a:t>Solicitar repactuação no TransfereGov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" sz="1800">
                <a:latin typeface="Raleway" pitchFamily="2" charset="0"/>
              </a:rPr>
              <a:t>Enviar ofício ao MEC</a:t>
            </a:r>
            <a:endParaRPr lang="pt-BR" sz="1800">
              <a:latin typeface="Raleway"/>
            </a:endParaRPr>
          </a:p>
          <a:p>
            <a:pPr>
              <a:lnSpc>
                <a:spcPct val="150000"/>
              </a:lnSpc>
            </a:pPr>
            <a:endParaRPr lang="pt-BR" sz="1800">
              <a:latin typeface="Raleway"/>
            </a:endParaRPr>
          </a:p>
          <a:p>
            <a:pPr>
              <a:lnSpc>
                <a:spcPct val="150000"/>
              </a:lnSpc>
            </a:pPr>
            <a:endParaRPr lang="pt-BR" sz="1800">
              <a:latin typeface="Raleway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986BAEB-79D7-7023-131A-1223C7A041E5}"/>
              </a:ext>
            </a:extLst>
          </p:cNvPr>
          <p:cNvSpPr/>
          <p:nvPr/>
        </p:nvSpPr>
        <p:spPr>
          <a:xfrm>
            <a:off x="382267" y="359928"/>
            <a:ext cx="5028843" cy="534691"/>
          </a:xfrm>
          <a:prstGeom prst="roundRect">
            <a:avLst/>
          </a:prstGeom>
          <a:solidFill>
            <a:srgbClr val="169D3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Apoio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financeiro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via Lei 14.172/2021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31;p2">
            <a:extLst>
              <a:ext uri="{FF2B5EF4-FFF2-40B4-BE49-F238E27FC236}">
                <a16:creationId xmlns:a16="http://schemas.microsoft.com/office/drawing/2014/main" id="{CC0795BC-F2DA-9E99-B72D-50E91C2C40A6}"/>
              </a:ext>
            </a:extLst>
          </p:cNvPr>
          <p:cNvSpPr txBox="1"/>
          <p:nvPr/>
        </p:nvSpPr>
        <p:spPr>
          <a:xfrm>
            <a:off x="1108630" y="2068983"/>
            <a:ext cx="4567961" cy="3231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1400" b="1">
                <a:solidFill>
                  <a:schemeClr val="bg1"/>
                </a:solidFill>
                <a:latin typeface="Raleway"/>
              </a:rPr>
              <a:t>USO DOS RENDIMENTOS</a:t>
            </a:r>
            <a:endParaRPr lang="en" sz="1400" b="1" noProof="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6" name="Google Shape;231;p2">
            <a:extLst>
              <a:ext uri="{FF2B5EF4-FFF2-40B4-BE49-F238E27FC236}">
                <a16:creationId xmlns:a16="http://schemas.microsoft.com/office/drawing/2014/main" id="{0613996B-98AB-B54A-B7C8-37BF484B6B57}"/>
              </a:ext>
            </a:extLst>
          </p:cNvPr>
          <p:cNvSpPr txBox="1"/>
          <p:nvPr/>
        </p:nvSpPr>
        <p:spPr>
          <a:xfrm>
            <a:off x="6249502" y="2068983"/>
            <a:ext cx="4577291" cy="3231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1400" b="1" noProof="0">
                <a:solidFill>
                  <a:schemeClr val="bg1"/>
                </a:solidFill>
                <a:latin typeface="Raleway"/>
              </a:rPr>
              <a:t>MUDANÇA NO PLANO DE AÇÃO</a:t>
            </a:r>
            <a:endParaRPr lang="en" sz="1400" b="1" noProof="0">
              <a:solidFill>
                <a:schemeClr val="bg1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51748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5383F-5E1E-DA22-2374-7FE60280F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1;p2">
            <a:extLst>
              <a:ext uri="{FF2B5EF4-FFF2-40B4-BE49-F238E27FC236}">
                <a16:creationId xmlns:a16="http://schemas.microsoft.com/office/drawing/2014/main" id="{C3DE797C-C7B5-99BB-368F-D5B27CA4186E}"/>
              </a:ext>
            </a:extLst>
          </p:cNvPr>
          <p:cNvSpPr txBox="1"/>
          <p:nvPr/>
        </p:nvSpPr>
        <p:spPr>
          <a:xfrm>
            <a:off x="382266" y="1063523"/>
            <a:ext cx="111359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800">
                <a:solidFill>
                  <a:srgbClr val="02033B"/>
                </a:solidFill>
                <a:latin typeface="Raleway"/>
              </a:rPr>
              <a:t>Informações adicionais sobre o prazo para aplicação dos recursos</a:t>
            </a:r>
          </a:p>
        </p:txBody>
      </p:sp>
      <p:sp>
        <p:nvSpPr>
          <p:cNvPr id="3" name="Google Shape;231;p2">
            <a:extLst>
              <a:ext uri="{FF2B5EF4-FFF2-40B4-BE49-F238E27FC236}">
                <a16:creationId xmlns:a16="http://schemas.microsoft.com/office/drawing/2014/main" id="{52409CD0-1CD6-C05A-46B9-CE1272771619}"/>
              </a:ext>
            </a:extLst>
          </p:cNvPr>
          <p:cNvSpPr txBox="1"/>
          <p:nvPr/>
        </p:nvSpPr>
        <p:spPr>
          <a:xfrm>
            <a:off x="382266" y="1838345"/>
            <a:ext cx="36940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800" b="1">
                <a:latin typeface="Raleway"/>
              </a:rPr>
              <a:t>Previsão legal:</a:t>
            </a:r>
            <a:endParaRPr lang="pt-BR" sz="1800" b="1" noProof="0">
              <a:latin typeface="Raleway"/>
            </a:endParaRPr>
          </a:p>
        </p:txBody>
      </p:sp>
      <p:sp>
        <p:nvSpPr>
          <p:cNvPr id="10" name="Google Shape;231;p2">
            <a:extLst>
              <a:ext uri="{FF2B5EF4-FFF2-40B4-BE49-F238E27FC236}">
                <a16:creationId xmlns:a16="http://schemas.microsoft.com/office/drawing/2014/main" id="{AF1E7352-AACD-D76F-BE5B-FFE8177F6C43}"/>
              </a:ext>
            </a:extLst>
          </p:cNvPr>
          <p:cNvSpPr txBox="1"/>
          <p:nvPr/>
        </p:nvSpPr>
        <p:spPr>
          <a:xfrm>
            <a:off x="382266" y="2253843"/>
            <a:ext cx="1133111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600">
                <a:latin typeface="Raleway"/>
              </a:rPr>
              <a:t>O § 3º do Art. 2º da Lei nº 14.172/2021 estabelece que os recursos não </a:t>
            </a:r>
            <a:r>
              <a:rPr lang="pt-BR" sz="1600" b="1" u="sng">
                <a:latin typeface="Raleway"/>
              </a:rPr>
              <a:t>aplicados</a:t>
            </a:r>
            <a:r>
              <a:rPr lang="pt-BR" sz="1600">
                <a:latin typeface="Raleway"/>
              </a:rPr>
              <a:t> até 31 de dezembro de 2026, deverão ser restituídos aos cofres da União.</a:t>
            </a:r>
          </a:p>
          <a:p>
            <a:pPr>
              <a:lnSpc>
                <a:spcPct val="150000"/>
              </a:lnSpc>
            </a:pPr>
            <a:endParaRPr lang="pt-BR" sz="1800">
              <a:latin typeface="Raleway"/>
            </a:endParaRPr>
          </a:p>
          <a:p>
            <a:pPr>
              <a:lnSpc>
                <a:spcPct val="150000"/>
              </a:lnSpc>
            </a:pPr>
            <a:r>
              <a:rPr lang="pt-BR" sz="1800" b="1">
                <a:latin typeface="Raleway"/>
              </a:rPr>
              <a:t>Necessidade de suprir lacuna normativa:</a:t>
            </a:r>
          </a:p>
          <a:p>
            <a:pPr>
              <a:lnSpc>
                <a:spcPct val="150000"/>
              </a:lnSpc>
            </a:pPr>
            <a:r>
              <a:rPr lang="pt-BR" sz="1600">
                <a:latin typeface="Raleway"/>
              </a:rPr>
              <a:t>Tendo em vista que o termo “aplicado” não possui relação direta com os estágios da despesa pública,  será publicada uma resolução do CD/FNDE para: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/>
              </a:rPr>
              <a:t>Caracterizar como aplicados, os recursos que tenham sido regularmente </a:t>
            </a:r>
            <a:r>
              <a:rPr lang="pt-BR" sz="1600" b="1" u="sng">
                <a:latin typeface="Raleway"/>
              </a:rPr>
              <a:t>empenhados</a:t>
            </a:r>
            <a:r>
              <a:rPr lang="pt-BR" sz="1600">
                <a:latin typeface="Raleway"/>
              </a:rPr>
              <a:t> até 31 de dezembro de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/>
              </a:rPr>
              <a:t>Estipular que a </a:t>
            </a:r>
            <a:r>
              <a:rPr lang="pt-BR" sz="1600" b="1">
                <a:latin typeface="Raleway"/>
              </a:rPr>
              <a:t>liquidação </a:t>
            </a:r>
            <a:r>
              <a:rPr lang="pt-BR" sz="1600">
                <a:latin typeface="Raleway"/>
              </a:rPr>
              <a:t>deve ocorrer até o </a:t>
            </a:r>
            <a:r>
              <a:rPr lang="pt-BR" sz="1600" b="1">
                <a:latin typeface="Raleway"/>
              </a:rPr>
              <a:t>final de 2027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Raleway"/>
              </a:rPr>
              <a:t>Organizar os momentos de </a:t>
            </a:r>
            <a:r>
              <a:rPr lang="pt-BR" sz="1600" b="1">
                <a:latin typeface="Raleway"/>
              </a:rPr>
              <a:t>prestação de contas </a:t>
            </a:r>
            <a:r>
              <a:rPr lang="pt-BR" sz="1600">
                <a:latin typeface="Raleway"/>
              </a:rPr>
              <a:t>(parcial em março de 2027 e final em março de 2028)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BB7A4FA-CC28-5ED5-9AA0-F7BD6C30B2F8}"/>
              </a:ext>
            </a:extLst>
          </p:cNvPr>
          <p:cNvSpPr/>
          <p:nvPr/>
        </p:nvSpPr>
        <p:spPr>
          <a:xfrm>
            <a:off x="382267" y="359928"/>
            <a:ext cx="5028843" cy="534691"/>
          </a:xfrm>
          <a:prstGeom prst="roundRect">
            <a:avLst/>
          </a:prstGeom>
          <a:solidFill>
            <a:srgbClr val="169D3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Apoio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financeiro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via Lei 14.172/2021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47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359C6-BF7D-2776-1A04-7EFFB0C8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1A53CBF-E2AB-0473-701C-87910502823D}"/>
              </a:ext>
            </a:extLst>
          </p:cNvPr>
          <p:cNvSpPr/>
          <p:nvPr/>
        </p:nvSpPr>
        <p:spPr>
          <a:xfrm>
            <a:off x="382267" y="359928"/>
            <a:ext cx="3108186" cy="534691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Monitoramento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SIMEC</a:t>
            </a:r>
          </a:p>
        </p:txBody>
      </p:sp>
      <p:sp>
        <p:nvSpPr>
          <p:cNvPr id="5" name="Google Shape;231;p2">
            <a:extLst>
              <a:ext uri="{FF2B5EF4-FFF2-40B4-BE49-F238E27FC236}">
                <a16:creationId xmlns:a16="http://schemas.microsoft.com/office/drawing/2014/main" id="{8DB34824-07A3-6DE8-91E3-43292A29778A}"/>
              </a:ext>
            </a:extLst>
          </p:cNvPr>
          <p:cNvSpPr txBox="1"/>
          <p:nvPr/>
        </p:nvSpPr>
        <p:spPr>
          <a:xfrm>
            <a:off x="382266" y="1063523"/>
            <a:ext cx="86611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800">
                <a:solidFill>
                  <a:srgbClr val="02033B"/>
                </a:solidFill>
                <a:latin typeface="Raleway"/>
              </a:rPr>
              <a:t>Módulo Enec - SIMEC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92A52A-7618-7397-7FD9-4FCAE4C4E08A}"/>
              </a:ext>
            </a:extLst>
          </p:cNvPr>
          <p:cNvSpPr/>
          <p:nvPr/>
        </p:nvSpPr>
        <p:spPr>
          <a:xfrm>
            <a:off x="494561" y="2439002"/>
            <a:ext cx="2053390" cy="889065"/>
          </a:xfrm>
          <a:prstGeom prst="rect">
            <a:avLst/>
          </a:prstGeom>
          <a:solidFill>
            <a:srgbClr val="11B8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latin typeface="Raleway" pitchFamily="2" charset="0"/>
              </a:rPr>
              <a:t>Estados que enviaram ao MEC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0503E7-5A4E-EC5C-AF60-4139A686C399}"/>
              </a:ext>
            </a:extLst>
          </p:cNvPr>
          <p:cNvSpPr/>
          <p:nvPr/>
        </p:nvSpPr>
        <p:spPr>
          <a:xfrm>
            <a:off x="3256547" y="2439002"/>
            <a:ext cx="4947652" cy="8890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b="1">
                <a:solidFill>
                  <a:schemeClr val="tx1"/>
                </a:solidFill>
                <a:latin typeface="Raleway" pitchFamily="2" charset="0"/>
              </a:rPr>
              <a:t>DF, MA, MS, MT, PE, PR, RS, SE, TO</a:t>
            </a:r>
            <a:endParaRPr lang="en-US" b="1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5B890D9-114B-6DA0-D6B2-740D86F5AD24}"/>
              </a:ext>
            </a:extLst>
          </p:cNvPr>
          <p:cNvSpPr/>
          <p:nvPr/>
        </p:nvSpPr>
        <p:spPr>
          <a:xfrm>
            <a:off x="494561" y="3543235"/>
            <a:ext cx="2053390" cy="889066"/>
          </a:xfrm>
          <a:prstGeom prst="rect">
            <a:avLst/>
          </a:prstGeom>
          <a:solidFill>
            <a:srgbClr val="404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latin typeface="Raleway" pitchFamily="2" charset="0"/>
              </a:rPr>
              <a:t>Estados que estão em fase de preenchimento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FC953B2-A732-966B-FD2A-413792E94E26}"/>
              </a:ext>
            </a:extLst>
          </p:cNvPr>
          <p:cNvSpPr/>
          <p:nvPr/>
        </p:nvSpPr>
        <p:spPr>
          <a:xfrm>
            <a:off x="3256547" y="3543235"/>
            <a:ext cx="4947653" cy="889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b="1">
                <a:solidFill>
                  <a:schemeClr val="tx1"/>
                </a:solidFill>
                <a:latin typeface="Raleway" pitchFamily="2" charset="0"/>
              </a:rPr>
              <a:t>AC, AL, AM, BA, CE, ES, PA, PB, PI, SC, SP</a:t>
            </a:r>
            <a:endParaRPr lang="en-US" b="1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A63994B-891A-5344-340C-08D999CC25FA}"/>
              </a:ext>
            </a:extLst>
          </p:cNvPr>
          <p:cNvSpPr/>
          <p:nvPr/>
        </p:nvSpPr>
        <p:spPr>
          <a:xfrm>
            <a:off x="494561" y="4647466"/>
            <a:ext cx="2053390" cy="889067"/>
          </a:xfrm>
          <a:prstGeom prst="rect">
            <a:avLst/>
          </a:prstGeom>
          <a:solidFill>
            <a:srgbClr val="FEA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latin typeface="Raleway" pitchFamily="2" charset="0"/>
              </a:rPr>
              <a:t>Estados que ainda não iniciaram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A654E8-CE17-EC73-B765-FD723A8CC68A}"/>
              </a:ext>
            </a:extLst>
          </p:cNvPr>
          <p:cNvSpPr/>
          <p:nvPr/>
        </p:nvSpPr>
        <p:spPr>
          <a:xfrm>
            <a:off x="3256547" y="4647466"/>
            <a:ext cx="4947653" cy="889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b="1">
                <a:solidFill>
                  <a:schemeClr val="tx1"/>
                </a:solidFill>
                <a:latin typeface="Raleway"/>
              </a:rPr>
              <a:t>AP, GO, MG, RJ, RN, RO, RR</a:t>
            </a:r>
            <a:r>
              <a:rPr lang="pt-BR">
                <a:latin typeface="Raleway"/>
              </a:rPr>
              <a:t>,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49EE240-4C2C-718F-8614-69593A2D2583}"/>
              </a:ext>
            </a:extLst>
          </p:cNvPr>
          <p:cNvSpPr/>
          <p:nvPr/>
        </p:nvSpPr>
        <p:spPr>
          <a:xfrm>
            <a:off x="2547951" y="2439002"/>
            <a:ext cx="708596" cy="889065"/>
          </a:xfrm>
          <a:prstGeom prst="rect">
            <a:avLst/>
          </a:prstGeom>
          <a:solidFill>
            <a:srgbClr val="81F3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latin typeface="Raleway"/>
              </a:rPr>
              <a:t>9</a:t>
            </a:r>
            <a:endParaRPr lang="pt-BR" b="1">
              <a:latin typeface="Raleway" pitchFamily="2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D562793-0911-F339-3B83-4F0D8FE6FD4D}"/>
              </a:ext>
            </a:extLst>
          </p:cNvPr>
          <p:cNvSpPr/>
          <p:nvPr/>
        </p:nvSpPr>
        <p:spPr>
          <a:xfrm>
            <a:off x="2547951" y="3543235"/>
            <a:ext cx="708596" cy="8890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latin typeface="Raleway"/>
              </a:rPr>
              <a:t>11</a:t>
            </a:r>
            <a:endParaRPr lang="pt-BR" b="1">
              <a:latin typeface="Raleway" pitchFamily="2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1C54FBE-EFB5-77A6-A9A9-42B469F11B93}"/>
              </a:ext>
            </a:extLst>
          </p:cNvPr>
          <p:cNvSpPr/>
          <p:nvPr/>
        </p:nvSpPr>
        <p:spPr>
          <a:xfrm>
            <a:off x="2547951" y="4647466"/>
            <a:ext cx="708596" cy="889067"/>
          </a:xfrm>
          <a:prstGeom prst="rect">
            <a:avLst/>
          </a:prstGeom>
          <a:solidFill>
            <a:srgbClr val="FEC3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latin typeface="Raleway" pitchFamily="2" charset="0"/>
              </a:rPr>
              <a:t>7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09048A56-48D4-0575-79DA-9AE485AD9A00}"/>
              </a:ext>
            </a:extLst>
          </p:cNvPr>
          <p:cNvSpPr/>
          <p:nvPr/>
        </p:nvSpPr>
        <p:spPr>
          <a:xfrm>
            <a:off x="8739354" y="2295258"/>
            <a:ext cx="2958085" cy="35079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Google Shape;231;p2">
            <a:extLst>
              <a:ext uri="{FF2B5EF4-FFF2-40B4-BE49-F238E27FC236}">
                <a16:creationId xmlns:a16="http://schemas.microsoft.com/office/drawing/2014/main" id="{1216762E-A5C0-2415-9693-FE9EA3FA0F51}"/>
              </a:ext>
            </a:extLst>
          </p:cNvPr>
          <p:cNvSpPr txBox="1"/>
          <p:nvPr/>
        </p:nvSpPr>
        <p:spPr>
          <a:xfrm>
            <a:off x="8912795" y="2966136"/>
            <a:ext cx="2654024" cy="266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" sz="1600">
                <a:solidFill>
                  <a:srgbClr val="02033B"/>
                </a:solidFill>
                <a:latin typeface="Raleway"/>
              </a:rPr>
              <a:t>Informações declaradas serão utilizadas para </a:t>
            </a:r>
            <a:r>
              <a:rPr lang="en" sz="1600" b="1">
                <a:solidFill>
                  <a:srgbClr val="02033B"/>
                </a:solidFill>
                <a:latin typeface="Raleway"/>
              </a:rPr>
              <a:t>atualização do Painel de Monitoramento do MEC</a:t>
            </a:r>
            <a:r>
              <a:rPr lang="en" sz="1600">
                <a:solidFill>
                  <a:srgbClr val="02033B"/>
                </a:solidFill>
                <a:latin typeface="Raleway"/>
              </a:rPr>
              <a:t>, de forma a melhor refletir a realidade de conectividade das  redes estaduais.</a:t>
            </a:r>
          </a:p>
        </p:txBody>
      </p:sp>
      <p:sp>
        <p:nvSpPr>
          <p:cNvPr id="28" name="Google Shape;231;p2">
            <a:extLst>
              <a:ext uri="{FF2B5EF4-FFF2-40B4-BE49-F238E27FC236}">
                <a16:creationId xmlns:a16="http://schemas.microsoft.com/office/drawing/2014/main" id="{AE5D65B6-1F85-0015-740F-D01FCBD928DD}"/>
              </a:ext>
            </a:extLst>
          </p:cNvPr>
          <p:cNvSpPr txBox="1"/>
          <p:nvPr/>
        </p:nvSpPr>
        <p:spPr>
          <a:xfrm>
            <a:off x="8888725" y="2547641"/>
            <a:ext cx="265402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" sz="1800" b="1" u="sng">
                <a:solidFill>
                  <a:srgbClr val="02033B"/>
                </a:solidFill>
                <a:latin typeface="Raleway"/>
              </a:rPr>
              <a:t>ATENÇÃO</a:t>
            </a:r>
          </a:p>
        </p:txBody>
      </p:sp>
      <p:pic>
        <p:nvPicPr>
          <p:cNvPr id="30" name="Gráfico 29" descr="Comentar importante com preenchimento sólido">
            <a:extLst>
              <a:ext uri="{FF2B5EF4-FFF2-40B4-BE49-F238E27FC236}">
                <a16:creationId xmlns:a16="http://schemas.microsoft.com/office/drawing/2014/main" id="{66791797-E60D-6996-1AE7-BB949713FD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9325" y="2390977"/>
            <a:ext cx="558800" cy="558800"/>
          </a:xfrm>
          <a:prstGeom prst="rect">
            <a:avLst/>
          </a:prstGeom>
        </p:spPr>
      </p:pic>
      <p:sp>
        <p:nvSpPr>
          <p:cNvPr id="34" name="Google Shape;231;p2">
            <a:extLst>
              <a:ext uri="{FF2B5EF4-FFF2-40B4-BE49-F238E27FC236}">
                <a16:creationId xmlns:a16="http://schemas.microsoft.com/office/drawing/2014/main" id="{BF0A3A2D-D61F-7FF7-FD62-C15AC4A8B2B4}"/>
              </a:ext>
            </a:extLst>
          </p:cNvPr>
          <p:cNvSpPr txBox="1"/>
          <p:nvPr/>
        </p:nvSpPr>
        <p:spPr>
          <a:xfrm>
            <a:off x="382266" y="1623767"/>
            <a:ext cx="86611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000">
                <a:solidFill>
                  <a:srgbClr val="02033B"/>
                </a:solidFill>
                <a:latin typeface="Raleway"/>
              </a:rPr>
              <a:t>Prazo para conclusão: </a:t>
            </a:r>
            <a:r>
              <a:rPr lang="en" sz="2000" b="1">
                <a:solidFill>
                  <a:srgbClr val="02033B"/>
                </a:solidFill>
                <a:latin typeface="Raleway"/>
              </a:rPr>
              <a:t>29/05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4353E11-ACD2-DE54-4645-7DBE182694C1}"/>
              </a:ext>
            </a:extLst>
          </p:cNvPr>
          <p:cNvSpPr txBox="1"/>
          <p:nvPr/>
        </p:nvSpPr>
        <p:spPr>
          <a:xfrm>
            <a:off x="-869028" y="6498072"/>
            <a:ext cx="56107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b="1">
                <a:latin typeface="Raleway"/>
              </a:rPr>
              <a:t>Fonte: </a:t>
            </a:r>
            <a:r>
              <a:rPr lang="pt-BR" sz="1100">
                <a:latin typeface="Raleway"/>
              </a:rPr>
              <a:t>SIMEC (consulta em 20/05/2026)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401066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12CBD-B466-3FB8-DF36-02F53AC0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F72C0464-AF2B-3D79-06E2-3661B32C6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4597" y="-495820"/>
            <a:ext cx="3966985" cy="14514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pt-BR"/>
          </a:p>
          <a:p>
            <a:endParaRPr lang="pt-BR"/>
          </a:p>
          <a:p>
            <a:endParaRPr lang="pt-BR"/>
          </a:p>
        </p:txBody>
      </p:sp>
      <p:pic>
        <p:nvPicPr>
          <p:cNvPr id="2" name="Espaço Reservado para Imagem 4">
            <a:extLst>
              <a:ext uri="{FF2B5EF4-FFF2-40B4-BE49-F238E27FC236}">
                <a16:creationId xmlns:a16="http://schemas.microsoft.com/office/drawing/2014/main" id="{65A68BD7-BBC7-3F6B-E47F-D98318B73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36" r="12136"/>
          <a:stretch/>
        </p:blipFill>
        <p:spPr>
          <a:xfrm>
            <a:off x="7613747" y="1639913"/>
            <a:ext cx="3846176" cy="3721051"/>
          </a:xfrm>
          <a:prstGeom prst="rect">
            <a:avLst/>
          </a:prstGeom>
          <a:pattFill prst="pct5">
            <a:fgClr>
              <a:srgbClr val="11B880"/>
            </a:fgClr>
            <a:bgClr>
              <a:prstClr val="white"/>
            </a:bgClr>
          </a:pattFill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A0A79CD-4C46-6DAA-8636-5942FD44BABB}"/>
              </a:ext>
            </a:extLst>
          </p:cNvPr>
          <p:cNvSpPr/>
          <p:nvPr/>
        </p:nvSpPr>
        <p:spPr>
          <a:xfrm>
            <a:off x="340514" y="359928"/>
            <a:ext cx="6730295" cy="586882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ENEC – 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Repasses da Política de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Inovação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Educação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Conectada</a:t>
            </a:r>
            <a:endParaRPr lang="en-US" sz="20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Google Shape;231;p2">
            <a:extLst>
              <a:ext uri="{FF2B5EF4-FFF2-40B4-BE49-F238E27FC236}">
                <a16:creationId xmlns:a16="http://schemas.microsoft.com/office/drawing/2014/main" id="{14B7163D-B7D6-D8E5-DB36-F1337D46B7D3}"/>
              </a:ext>
            </a:extLst>
          </p:cNvPr>
          <p:cNvSpPr txBox="1"/>
          <p:nvPr/>
        </p:nvSpPr>
        <p:spPr>
          <a:xfrm>
            <a:off x="545354" y="1173870"/>
            <a:ext cx="86611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" sz="2800">
                <a:solidFill>
                  <a:srgbClr val="02033B"/>
                </a:solidFill>
                <a:latin typeface="Raleway"/>
              </a:rPr>
              <a:t>PDDE INTERATIVO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16AC7B2-34FB-ABEE-D176-E97310931E32}"/>
              </a:ext>
            </a:extLst>
          </p:cNvPr>
          <p:cNvSpPr/>
          <p:nvPr/>
        </p:nvSpPr>
        <p:spPr>
          <a:xfrm>
            <a:off x="338140" y="2573786"/>
            <a:ext cx="6304625" cy="20335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231;p2">
            <a:extLst>
              <a:ext uri="{FF2B5EF4-FFF2-40B4-BE49-F238E27FC236}">
                <a16:creationId xmlns:a16="http://schemas.microsoft.com/office/drawing/2014/main" id="{A807D970-A8FF-C4A5-D585-1809A01D3B08}"/>
              </a:ext>
            </a:extLst>
          </p:cNvPr>
          <p:cNvSpPr txBox="1"/>
          <p:nvPr/>
        </p:nvSpPr>
        <p:spPr>
          <a:xfrm>
            <a:off x="775287" y="2728807"/>
            <a:ext cx="543033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" sz="2800">
                <a:solidFill>
                  <a:srgbClr val="02033B"/>
                </a:solidFill>
                <a:latin typeface="Raleway"/>
              </a:rPr>
              <a:t>Atenção ao prazo para as escolas concluírem o PAF:</a:t>
            </a:r>
          </a:p>
          <a:p>
            <a:pPr algn="just">
              <a:spcAft>
                <a:spcPts val="600"/>
              </a:spcAft>
            </a:pPr>
            <a:r>
              <a:rPr lang="en" sz="2800" b="1">
                <a:solidFill>
                  <a:srgbClr val="02033B"/>
                </a:solidFill>
                <a:latin typeface="Raleway"/>
              </a:rPr>
              <a:t>29/05</a:t>
            </a:r>
          </a:p>
        </p:txBody>
      </p:sp>
    </p:spTree>
    <p:extLst>
      <p:ext uri="{BB962C8B-B14F-4D97-AF65-F5344CB8AC3E}">
        <p14:creationId xmlns:p14="http://schemas.microsoft.com/office/powerpoint/2010/main" val="299516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1E65E-CD23-B5F8-098E-D37DE980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87DB29E-8BB8-0FD4-22B6-5CB14BFB0A80}"/>
              </a:ext>
            </a:extLst>
          </p:cNvPr>
          <p:cNvSpPr txBox="1"/>
          <p:nvPr/>
        </p:nvSpPr>
        <p:spPr>
          <a:xfrm>
            <a:off x="608329" y="3715655"/>
            <a:ext cx="4866096" cy="1143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​</a:t>
            </a:r>
            <a:endParaRPr lang="pt-BR"/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DE5267-50F1-10D9-7AB3-93279658BF07}"/>
              </a:ext>
            </a:extLst>
          </p:cNvPr>
          <p:cNvSpPr txBox="1"/>
          <p:nvPr/>
        </p:nvSpPr>
        <p:spPr>
          <a:xfrm>
            <a:off x="221838" y="1790881"/>
            <a:ext cx="6494542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Objetivo 2: </a:t>
            </a:r>
            <a:endParaRPr kumimoji="0" lang="pt-BR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 Black"/>
              <a:ea typeface="Segoe U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Promover educação digital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e midiática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 </a:t>
            </a:r>
            <a:endParaRPr kumimoji="0" lang="pt-BR" sz="36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 Black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B2C03CD-121F-71DF-B603-469DDF78E43E}"/>
              </a:ext>
            </a:extLst>
          </p:cNvPr>
          <p:cNvCxnSpPr/>
          <p:nvPr/>
        </p:nvCxnSpPr>
        <p:spPr>
          <a:xfrm>
            <a:off x="-3117190" y="3483824"/>
            <a:ext cx="8592812" cy="7489"/>
          </a:xfrm>
          <a:prstGeom prst="straightConnector1">
            <a:avLst/>
          </a:prstGeom>
          <a:ln>
            <a:solidFill>
              <a:srgbClr val="FE7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7A87A5A2-5AAD-A1C1-971F-64424048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544" y="5110559"/>
            <a:ext cx="988484" cy="1181100"/>
          </a:xfrm>
          <a:prstGeom prst="rect">
            <a:avLst/>
          </a:prstGeom>
        </p:spPr>
      </p:pic>
      <p:pic>
        <p:nvPicPr>
          <p:cNvPr id="8" name="Imagem 7" descr="Ícone&#10;&#10;O conteúdo gerado por IA pode estar incorreto.">
            <a:extLst>
              <a:ext uri="{FF2B5EF4-FFF2-40B4-BE49-F238E27FC236}">
                <a16:creationId xmlns:a16="http://schemas.microsoft.com/office/drawing/2014/main" id="{4784EFEB-3F2C-0201-A4B1-6B029483A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13" y="5110559"/>
            <a:ext cx="988484" cy="11811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9EFDB3E-4283-C220-16EB-7139EF67B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482" y="5110559"/>
            <a:ext cx="978959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5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72AFA-CE3D-559C-3386-CE6440AED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603C2DF-F1FF-C3D8-0FDE-A10DA6A5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634" y="306336"/>
            <a:ext cx="1514475" cy="704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2C1A47-32E5-DB8D-F40E-CEA4DA9077B2}"/>
              </a:ext>
            </a:extLst>
          </p:cNvPr>
          <p:cNvSpPr txBox="1"/>
          <p:nvPr/>
        </p:nvSpPr>
        <p:spPr>
          <a:xfrm>
            <a:off x="5758543" y="2509960"/>
            <a:ext cx="6096000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A 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Educação Digital e Midiática 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é 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chave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 para garantir o 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</a:rPr>
              <a:t>direito de aprender, </a:t>
            </a:r>
            <a:r>
              <a:rPr lang="pt-BR" sz="3600" b="1">
                <a:solidFill>
                  <a:srgbClr val="000000"/>
                </a:solidFill>
                <a:latin typeface="Raleway"/>
              </a:rPr>
              <a:t>se proteger e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participar </a:t>
            </a: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no mundo atual.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6D2B899-1CDC-CE75-7B4F-346F9CFF4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19" r="-1325" b="1442"/>
          <a:stretch>
            <a:fillRect/>
          </a:stretch>
        </p:blipFill>
        <p:spPr>
          <a:xfrm>
            <a:off x="337457" y="2068285"/>
            <a:ext cx="5161895" cy="4791042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DD3F202-0352-5C30-A6FB-6019E7735CC0}"/>
              </a:ext>
            </a:extLst>
          </p:cNvPr>
          <p:cNvCxnSpPr/>
          <p:nvPr/>
        </p:nvCxnSpPr>
        <p:spPr>
          <a:xfrm>
            <a:off x="5478235" y="1679121"/>
            <a:ext cx="13607" cy="518432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3E354737-7B7C-A430-9657-3666227D1B26}"/>
              </a:ext>
            </a:extLst>
          </p:cNvPr>
          <p:cNvSpPr/>
          <p:nvPr/>
        </p:nvSpPr>
        <p:spPr>
          <a:xfrm>
            <a:off x="5425655" y="1603845"/>
            <a:ext cx="115789" cy="1101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9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43950-F90F-9917-B02C-7D6CE441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593A1A19-9CA8-FC96-2ED5-A7555DFF091E}"/>
              </a:ext>
            </a:extLst>
          </p:cNvPr>
          <p:cNvSpPr/>
          <p:nvPr/>
        </p:nvSpPr>
        <p:spPr>
          <a:xfrm>
            <a:off x="5095379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14B1533-0FCC-08BC-825A-C4F18F3B6934}"/>
              </a:ext>
            </a:extLst>
          </p:cNvPr>
          <p:cNvSpPr/>
          <p:nvPr/>
        </p:nvSpPr>
        <p:spPr>
          <a:xfrm>
            <a:off x="1350996" y="3320192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C909AA2-94BF-AA96-F70B-732B67D69F9A}"/>
              </a:ext>
            </a:extLst>
          </p:cNvPr>
          <p:cNvSpPr/>
          <p:nvPr/>
        </p:nvSpPr>
        <p:spPr>
          <a:xfrm>
            <a:off x="8738752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17">
            <a:extLst>
              <a:ext uri="{FF2B5EF4-FFF2-40B4-BE49-F238E27FC236}">
                <a16:creationId xmlns:a16="http://schemas.microsoft.com/office/drawing/2014/main" id="{74CBD898-898D-EB51-A3F3-3432D0F435C0}"/>
              </a:ext>
            </a:extLst>
          </p:cNvPr>
          <p:cNvSpPr txBox="1"/>
          <p:nvPr/>
        </p:nvSpPr>
        <p:spPr>
          <a:xfrm>
            <a:off x="1348348" y="2104699"/>
            <a:ext cx="217930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Regulamentação e indução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6D810BC-DC7C-1A9C-330D-F699A6A978F1}"/>
              </a:ext>
            </a:extLst>
          </p:cNvPr>
          <p:cNvCxnSpPr/>
          <p:nvPr/>
        </p:nvCxnSpPr>
        <p:spPr>
          <a:xfrm flipV="1">
            <a:off x="301975" y="3369858"/>
            <a:ext cx="11654308" cy="28968"/>
          </a:xfrm>
          <a:prstGeom prst="straightConnector1">
            <a:avLst/>
          </a:prstGeom>
          <a:ln>
            <a:solidFill>
              <a:srgbClr val="FFC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6">
            <a:extLst>
              <a:ext uri="{FF2B5EF4-FFF2-40B4-BE49-F238E27FC236}">
                <a16:creationId xmlns:a16="http://schemas.microsoft.com/office/drawing/2014/main" id="{60F318CB-F35A-5758-1625-B175F6795881}"/>
              </a:ext>
            </a:extLst>
          </p:cNvPr>
          <p:cNvSpPr txBox="1"/>
          <p:nvPr/>
        </p:nvSpPr>
        <p:spPr>
          <a:xfrm>
            <a:off x="5095631" y="1966200"/>
            <a:ext cx="19225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6000"/>
                  </a:schemeClr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Atualização curricular e planejamento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cs typeface="Arial"/>
            </a:endParaRPr>
          </a:p>
        </p:txBody>
      </p:sp>
      <p:sp>
        <p:nvSpPr>
          <p:cNvPr id="11" name="CaixaDeTexto 7">
            <a:extLst>
              <a:ext uri="{FF2B5EF4-FFF2-40B4-BE49-F238E27FC236}">
                <a16:creationId xmlns:a16="http://schemas.microsoft.com/office/drawing/2014/main" id="{D4738337-40DB-02BF-0A01-EB13D4637F95}"/>
              </a:ext>
            </a:extLst>
          </p:cNvPr>
          <p:cNvSpPr txBox="1"/>
          <p:nvPr/>
        </p:nvSpPr>
        <p:spPr>
          <a:xfrm>
            <a:off x="8801383" y="2091680"/>
            <a:ext cx="28073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bg2">
                    <a:lumMod val="76000"/>
                  </a:schemeClr>
                </a:solidFill>
                <a:latin typeface="Raleway Black"/>
                <a:ea typeface="+mn-lt"/>
                <a:cs typeface="Arial"/>
              </a:rPr>
              <a:t>Implementação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6000"/>
                  </a:schemeClr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 pelas redes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 </a:t>
            </a:r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8F1F20-CBA0-66A4-5A93-8B4CE34800D8}"/>
              </a:ext>
            </a:extLst>
          </p:cNvPr>
          <p:cNvSpPr txBox="1"/>
          <p:nvPr/>
        </p:nvSpPr>
        <p:spPr>
          <a:xfrm>
            <a:off x="726894" y="1105422"/>
            <a:ext cx="10798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Desde sua criação</a:t>
            </a:r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Arial"/>
              </a:rPr>
              <a:t>,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Arial"/>
              </a:rPr>
              <a:t>a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ENEC organiza sua atuação para fortalecer a Educação Digital e Midiática nas escolas públicas nas seguintes frentes:</a:t>
            </a: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02BDA95F-3FC5-2E67-F24D-797687FEF50E}"/>
              </a:ext>
            </a:extLst>
          </p:cNvPr>
          <p:cNvSpPr txBox="1"/>
          <p:nvPr/>
        </p:nvSpPr>
        <p:spPr>
          <a:xfrm>
            <a:off x="496436" y="359219"/>
            <a:ext cx="649454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Promover educação digital e midiática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 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FFAB40">
                  <a:lumMod val="76000"/>
                </a:srgbClr>
              </a:solidFill>
              <a:effectLst/>
              <a:uLnTx/>
              <a:uFillTx/>
              <a:latin typeface="Raleway Black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7056946-A95F-BE4A-80DD-A3F0EDD688D3}"/>
              </a:ext>
            </a:extLst>
          </p:cNvPr>
          <p:cNvCxnSpPr/>
          <p:nvPr/>
        </p:nvCxnSpPr>
        <p:spPr>
          <a:xfrm>
            <a:off x="-1781080" y="936865"/>
            <a:ext cx="8592812" cy="74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337D80-F7D2-9D06-E266-89E48876D4DD}"/>
              </a:ext>
            </a:extLst>
          </p:cNvPr>
          <p:cNvSpPr txBox="1"/>
          <p:nvPr/>
        </p:nvSpPr>
        <p:spPr>
          <a:xfrm>
            <a:off x="730685" y="2092891"/>
            <a:ext cx="532357" cy="882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4472C4"/>
                </a:solidFill>
                <a:latin typeface="Raleway Black"/>
              </a:rPr>
              <a:t>1</a:t>
            </a:r>
            <a:endParaRPr lang="pt-BR" sz="3200">
              <a:solidFill>
                <a:srgbClr val="4472C4"/>
              </a:solidFill>
            </a:endParaRPr>
          </a:p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0870F2-EC8D-5EE1-10CE-3430EBF0C90B}"/>
              </a:ext>
            </a:extLst>
          </p:cNvPr>
          <p:cNvSpPr txBox="1"/>
          <p:nvPr/>
        </p:nvSpPr>
        <p:spPr>
          <a:xfrm>
            <a:off x="4227535" y="2092890"/>
            <a:ext cx="53235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757070"/>
                </a:solidFill>
                <a:latin typeface="Raleway Black"/>
              </a:rPr>
              <a:t>2</a:t>
            </a:r>
            <a:endParaRPr lang="pt-BR" sz="3200">
              <a:solidFill>
                <a:srgbClr val="757070"/>
              </a:solidFill>
            </a:endParaRP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2C194B-EAAE-1EE4-173D-6AE5E41406CF}"/>
              </a:ext>
            </a:extLst>
          </p:cNvPr>
          <p:cNvSpPr txBox="1"/>
          <p:nvPr/>
        </p:nvSpPr>
        <p:spPr>
          <a:xfrm>
            <a:off x="7693069" y="2103327"/>
            <a:ext cx="78287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757070"/>
                </a:solidFill>
                <a:latin typeface="Raleway Black"/>
              </a:rPr>
              <a:t>3</a:t>
            </a:r>
            <a:endParaRPr lang="pt-BR" sz="3200">
              <a:solidFill>
                <a:srgbClr val="757070"/>
              </a:solidFill>
            </a:endParaRP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pic>
        <p:nvPicPr>
          <p:cNvPr id="2" name="Gráfico 1" descr="Selo Tick1 com preenchimento sólido">
            <a:extLst>
              <a:ext uri="{FF2B5EF4-FFF2-40B4-BE49-F238E27FC236}">
                <a16:creationId xmlns:a16="http://schemas.microsoft.com/office/drawing/2014/main" id="{40F675E9-1148-B6E2-0E4F-1AD199E52B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0115" y="2867415"/>
            <a:ext cx="444675" cy="444675"/>
          </a:xfrm>
          <a:prstGeom prst="rect">
            <a:avLst/>
          </a:prstGeom>
        </p:spPr>
      </p:pic>
      <p:sp>
        <p:nvSpPr>
          <p:cNvPr id="18" name="CaixaDeTexto 1">
            <a:extLst>
              <a:ext uri="{FF2B5EF4-FFF2-40B4-BE49-F238E27FC236}">
                <a16:creationId xmlns:a16="http://schemas.microsoft.com/office/drawing/2014/main" id="{B96D2A41-35FB-1756-A8A2-261F2F843A81}"/>
              </a:ext>
            </a:extLst>
          </p:cNvPr>
          <p:cNvSpPr txBox="1"/>
          <p:nvPr/>
        </p:nvSpPr>
        <p:spPr>
          <a:xfrm>
            <a:off x="1263810" y="3867571"/>
            <a:ext cx="3808672" cy="243143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Diretrizes Nacionais de Educação Digital e Midiática (Resolução CNE/CEB nº 02/2025):</a:t>
            </a:r>
            <a:r>
              <a:rPr lang="pt-BR" sz="1600">
                <a:solidFill>
                  <a:srgbClr val="EF8600"/>
                </a:solidFill>
                <a:latin typeface="Raleway Black"/>
                <a:ea typeface="Calibri"/>
                <a:cs typeface="Arial"/>
              </a:rPr>
              <a:t> </a:t>
            </a: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Calibri"/>
              </a:rPr>
              <a:t>estabeleceu que a Educação Digital e Midiática deveria ser integrada aos currículos da Educação Básica até 2025, com efetiva implementação prevista a partir de 2026.</a:t>
            </a:r>
            <a:endParaRPr lang="pt-BR" sz="1600">
              <a:ea typeface="Calibri"/>
              <a:cs typeface="Arial"/>
            </a:endParaRPr>
          </a:p>
        </p:txBody>
      </p:sp>
      <p:sp>
        <p:nvSpPr>
          <p:cNvPr id="19" name="CaixaDeTexto 14">
            <a:extLst>
              <a:ext uri="{FF2B5EF4-FFF2-40B4-BE49-F238E27FC236}">
                <a16:creationId xmlns:a16="http://schemas.microsoft.com/office/drawing/2014/main" id="{084A9EA8-167A-1589-4A15-AEB640EE666D}"/>
              </a:ext>
            </a:extLst>
          </p:cNvPr>
          <p:cNvSpPr txBox="1"/>
          <p:nvPr/>
        </p:nvSpPr>
        <p:spPr>
          <a:xfrm>
            <a:off x="6058810" y="3866305"/>
            <a:ext cx="4627448" cy="187743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Decisão da CIF sobre a condicionalidade V do VAAR FUNDEB</a:t>
            </a:r>
          </a:p>
          <a:p>
            <a:pPr>
              <a:defRPr/>
            </a:pP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Calibri"/>
              </a:rPr>
              <a:t>Que deliberou, referente à Condicionalidade V, será verificado se os entes federados atualizaram seus currículos para incorporar as competências previstas na BNCC Computação.</a:t>
            </a:r>
          </a:p>
        </p:txBody>
      </p:sp>
    </p:spTree>
    <p:extLst>
      <p:ext uri="{BB962C8B-B14F-4D97-AF65-F5344CB8AC3E}">
        <p14:creationId xmlns:p14="http://schemas.microsoft.com/office/powerpoint/2010/main" val="106296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6454-0B4D-7FF3-AFFF-0344734EF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1CB0C403-3C95-C853-E2AF-5804FC27C430}"/>
              </a:ext>
            </a:extLst>
          </p:cNvPr>
          <p:cNvGrpSpPr/>
          <p:nvPr/>
        </p:nvGrpSpPr>
        <p:grpSpPr>
          <a:xfrm>
            <a:off x="8662215" y="6287199"/>
            <a:ext cx="3529785" cy="580457"/>
            <a:chOff x="8662215" y="6287199"/>
            <a:chExt cx="3529785" cy="580457"/>
          </a:xfrm>
        </p:grpSpPr>
        <p:sp>
          <p:nvSpPr>
            <p:cNvPr id="19" name="Retângulo: Cantos Superiores, Um Arredondado e Um Recortado 18">
              <a:extLst>
                <a:ext uri="{FF2B5EF4-FFF2-40B4-BE49-F238E27FC236}">
                  <a16:creationId xmlns:a16="http://schemas.microsoft.com/office/drawing/2014/main" id="{B3114067-20E7-954D-F92A-CC9CB91FD627}"/>
                </a:ext>
              </a:extLst>
            </p:cNvPr>
            <p:cNvSpPr/>
            <p:nvPr/>
          </p:nvSpPr>
          <p:spPr>
            <a:xfrm>
              <a:off x="8662215" y="6287199"/>
              <a:ext cx="3529785" cy="580457"/>
            </a:xfrm>
            <a:prstGeom prst="snipRoundRect">
              <a:avLst>
                <a:gd name="adj1" fmla="val 16667"/>
                <a:gd name="adj2" fmla="val 142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pic>
          <p:nvPicPr>
            <p:cNvPr id="20" name="Imagem 19" descr="Logotipo&#10;&#10;O conteúdo gerado por IA pode estar incorreto.">
              <a:extLst>
                <a:ext uri="{FF2B5EF4-FFF2-40B4-BE49-F238E27FC236}">
                  <a16:creationId xmlns:a16="http://schemas.microsoft.com/office/drawing/2014/main" id="{291C9774-DA5E-2A0A-97F6-85BC8330E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2421" y="6332183"/>
              <a:ext cx="2042160" cy="484005"/>
            </a:xfrm>
            <a:prstGeom prst="rect">
              <a:avLst/>
            </a:prstGeom>
            <a:solidFill>
              <a:schemeClr val="bg1"/>
            </a:solidFill>
          </p:spPr>
        </p:pic>
      </p:grpSp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F7770523-4380-A00D-DAB7-3DBE3081A027}"/>
              </a:ext>
            </a:extLst>
          </p:cNvPr>
          <p:cNvCxnSpPr/>
          <p:nvPr/>
        </p:nvCxnSpPr>
        <p:spPr>
          <a:xfrm>
            <a:off x="1852082" y="4314950"/>
            <a:ext cx="9165166" cy="4233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FC87328E-9E0D-E6FE-C6BC-4E03239F31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33" b="637"/>
          <a:stretch>
            <a:fillRect/>
          </a:stretch>
        </p:blipFill>
        <p:spPr>
          <a:xfrm>
            <a:off x="4236976" y="58942"/>
            <a:ext cx="3388859" cy="1320431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ED1D773C-2189-229F-1C83-D7E6E65AEC1F}"/>
              </a:ext>
            </a:extLst>
          </p:cNvPr>
          <p:cNvSpPr txBox="1"/>
          <p:nvPr/>
        </p:nvSpPr>
        <p:spPr>
          <a:xfrm>
            <a:off x="471150" y="2360466"/>
            <a:ext cx="11239928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400" b="1" i="0" u="none" strike="noStrike" baseline="0" noProof="0">
                <a:latin typeface="Raleway Black"/>
              </a:rPr>
              <a:t>VISÃO ENEC</a:t>
            </a:r>
            <a:endParaRPr lang="pt-BR" sz="1400" noProof="0">
              <a:latin typeface="Raleway Black"/>
              <a:cs typeface="Arial"/>
            </a:endParaRPr>
          </a:p>
          <a:p>
            <a:pPr algn="ctr"/>
            <a:endParaRPr lang="pt-BR" sz="600" b="1" noProof="0">
              <a:solidFill>
                <a:srgbClr val="0070C0"/>
              </a:solidFill>
              <a:latin typeface="Arial"/>
              <a:ea typeface="Calibri Light"/>
              <a:cs typeface="Arial"/>
            </a:endParaRPr>
          </a:p>
          <a:p>
            <a:pPr algn="ctr"/>
            <a:r>
              <a:rPr lang="pt-BR" sz="2800" b="1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Universalizar o acesso à internet</a:t>
            </a:r>
            <a:r>
              <a:rPr lang="pt-BR" sz="2800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 de qualidade </a:t>
            </a:r>
            <a:endParaRPr lang="pt-BR" sz="2800" noProof="0">
              <a:solidFill>
                <a:srgbClr val="0070C0"/>
              </a:solidFill>
              <a:latin typeface="Arial"/>
              <a:ea typeface="Calibri Light"/>
              <a:cs typeface="+mn-lt"/>
            </a:endParaRPr>
          </a:p>
          <a:p>
            <a:pPr algn="ctr"/>
            <a:r>
              <a:rPr lang="pt-BR" sz="2800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e promover a </a:t>
            </a:r>
            <a:r>
              <a:rPr lang="pt-BR" sz="2800" b="1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educação digital e midiática</a:t>
            </a:r>
            <a:r>
              <a:rPr lang="pt-BR" sz="2800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 e o uso pedagógico das tecnologias em todas as escolas públicas de educação básica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8DFF2F6-6FDE-4F9F-2585-118C2D123BAB}"/>
              </a:ext>
            </a:extLst>
          </p:cNvPr>
          <p:cNvSpPr txBox="1"/>
          <p:nvPr/>
        </p:nvSpPr>
        <p:spPr>
          <a:xfrm>
            <a:off x="3048000" y="4145617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noProof="0">
                <a:highlight>
                  <a:srgbClr val="FFFFFF"/>
                </a:highlight>
                <a:latin typeface="Raleway Black"/>
              </a:rPr>
              <a:t> 6 EIXOS</a:t>
            </a:r>
            <a:r>
              <a:rPr lang="pt-BR" b="1" noProof="0">
                <a:highlight>
                  <a:srgbClr val="FFFFFF"/>
                </a:highlight>
                <a:latin typeface="Raleway Black"/>
                <a:cs typeface="Arial"/>
              </a:rPr>
              <a:t> </a:t>
            </a:r>
            <a:r>
              <a:rPr lang="pt-BR" sz="1800" noProof="0">
                <a:highlight>
                  <a:srgbClr val="FFFFFF"/>
                </a:highlight>
                <a:latin typeface="Raleway Black"/>
                <a:ea typeface="Arial"/>
                <a:cs typeface="Arial"/>
              </a:rPr>
              <a:t>​</a:t>
            </a:r>
            <a:endParaRPr lang="pt-BR" noProof="0">
              <a:highlight>
                <a:srgbClr val="FFFFFF"/>
              </a:highlight>
              <a:latin typeface="Raleway Black"/>
            </a:endParaRPr>
          </a:p>
          <a:p>
            <a:pPr algn="ctr"/>
            <a:endParaRPr lang="pt-BR" noProof="0"/>
          </a:p>
        </p:txBody>
      </p:sp>
      <p:pic>
        <p:nvPicPr>
          <p:cNvPr id="46" name="Imagem 45" descr="Ícone&#10;&#10;O conteúdo gerado por IA pode estar incorreto.">
            <a:extLst>
              <a:ext uri="{FF2B5EF4-FFF2-40B4-BE49-F238E27FC236}">
                <a16:creationId xmlns:a16="http://schemas.microsoft.com/office/drawing/2014/main" id="{9416D5E2-4DD5-D864-5BF2-3A7D4AB09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966" y="4803900"/>
            <a:ext cx="988484" cy="1181100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1A2865AC-598C-B2ED-DFBE-4AF0C6EFD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435" y="4803900"/>
            <a:ext cx="978959" cy="1181100"/>
          </a:xfrm>
          <a:prstGeom prst="rect">
            <a:avLst/>
          </a:prstGeom>
        </p:spPr>
      </p:pic>
      <p:pic>
        <p:nvPicPr>
          <p:cNvPr id="48" name="Imagem 47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351E1797-125B-3BB4-2E32-BE87AE98C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733" y="4803900"/>
            <a:ext cx="978959" cy="1181100"/>
          </a:xfrm>
          <a:prstGeom prst="rect">
            <a:avLst/>
          </a:prstGeom>
        </p:spPr>
      </p:pic>
      <p:pic>
        <p:nvPicPr>
          <p:cNvPr id="49" name="Imagem 48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9D80F547-408F-1CB7-3A88-774A229A78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6642" y="4803900"/>
            <a:ext cx="988484" cy="1181100"/>
          </a:xfrm>
          <a:prstGeom prst="rect">
            <a:avLst/>
          </a:prstGeom>
        </p:spPr>
      </p:pic>
      <p:pic>
        <p:nvPicPr>
          <p:cNvPr id="50" name="Imagem 49" descr="Ícone&#10;&#10;O conteúdo gerado por IA pode estar incorreto.">
            <a:extLst>
              <a:ext uri="{FF2B5EF4-FFF2-40B4-BE49-F238E27FC236}">
                <a16:creationId xmlns:a16="http://schemas.microsoft.com/office/drawing/2014/main" id="{6F354CBC-7C72-7B88-10CB-FE261AAC8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111" y="4803900"/>
            <a:ext cx="988484" cy="1181100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B5C153E7-D095-BCD9-20FF-9E93EA044F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3580" y="4803900"/>
            <a:ext cx="978959" cy="118110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E331ED2B-4925-3FEA-20A5-F443B56A73C7}"/>
              </a:ext>
            </a:extLst>
          </p:cNvPr>
          <p:cNvSpPr txBox="1"/>
          <p:nvPr/>
        </p:nvSpPr>
        <p:spPr>
          <a:xfrm>
            <a:off x="705612" y="1415949"/>
            <a:ext cx="107807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400" b="1" noProof="0">
                <a:latin typeface="Raleway Black"/>
              </a:rPr>
              <a:t>MISS</a:t>
            </a:r>
            <a:r>
              <a:rPr lang="pt-BR" sz="1400" b="1" i="0" u="none" strike="noStrike" baseline="0" noProof="0">
                <a:latin typeface="Raleway Black"/>
              </a:rPr>
              <a:t>ÃO ENEC</a:t>
            </a:r>
            <a:endParaRPr lang="pt-BR" sz="1400" noProof="0">
              <a:latin typeface="Raleway Black"/>
              <a:cs typeface="Arial"/>
            </a:endParaRPr>
          </a:p>
          <a:p>
            <a:pPr algn="ctr"/>
            <a:endParaRPr lang="pt-BR" sz="600" b="1" noProof="0">
              <a:solidFill>
                <a:srgbClr val="0070C0"/>
              </a:solidFill>
              <a:latin typeface="Arial"/>
              <a:ea typeface="Calibri Light"/>
              <a:cs typeface="Arial"/>
            </a:endParaRPr>
          </a:p>
          <a:p>
            <a:pPr algn="ctr"/>
            <a:r>
              <a:rPr lang="pt-BR" sz="2800" b="1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Educar </a:t>
            </a:r>
            <a:r>
              <a:rPr lang="pt-BR" sz="2800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com tecnologia </a:t>
            </a:r>
            <a:r>
              <a:rPr lang="pt-BR" sz="2800" b="1" noProof="0">
                <a:solidFill>
                  <a:srgbClr val="0070C0"/>
                </a:solidFill>
                <a:latin typeface="Raleway"/>
                <a:ea typeface="Calibri Light"/>
                <a:cs typeface="Calibri Light"/>
              </a:rPr>
              <a:t>para a inclusão e cidadania digital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9233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09561-C148-ADDC-7C6E-63CB481FD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87151E03-B735-3374-F9C1-A4938BDF8132}"/>
              </a:ext>
            </a:extLst>
          </p:cNvPr>
          <p:cNvSpPr/>
          <p:nvPr/>
        </p:nvSpPr>
        <p:spPr>
          <a:xfrm>
            <a:off x="5095379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62707AF-56ED-420B-D866-2DCE9A708F0E}"/>
              </a:ext>
            </a:extLst>
          </p:cNvPr>
          <p:cNvSpPr/>
          <p:nvPr/>
        </p:nvSpPr>
        <p:spPr>
          <a:xfrm>
            <a:off x="1350996" y="3320192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EE5E670-12CB-A25F-11D1-BACCA3E5AA5E}"/>
              </a:ext>
            </a:extLst>
          </p:cNvPr>
          <p:cNvSpPr/>
          <p:nvPr/>
        </p:nvSpPr>
        <p:spPr>
          <a:xfrm>
            <a:off x="8738752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17">
            <a:extLst>
              <a:ext uri="{FF2B5EF4-FFF2-40B4-BE49-F238E27FC236}">
                <a16:creationId xmlns:a16="http://schemas.microsoft.com/office/drawing/2014/main" id="{F771ED6D-E2B2-6808-2F95-486396FAE5CC}"/>
              </a:ext>
            </a:extLst>
          </p:cNvPr>
          <p:cNvSpPr txBox="1"/>
          <p:nvPr/>
        </p:nvSpPr>
        <p:spPr>
          <a:xfrm>
            <a:off x="1348348" y="2104699"/>
            <a:ext cx="217930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bg2">
                    <a:lumMod val="76000"/>
                  </a:schemeClr>
                </a:solidFill>
                <a:latin typeface="Raleway Black"/>
                <a:ea typeface="+mn-lt"/>
                <a:cs typeface="Arial"/>
              </a:rPr>
              <a:t>Regulamentação e indução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5308717-636A-5168-A212-26FE625DD1A1}"/>
              </a:ext>
            </a:extLst>
          </p:cNvPr>
          <p:cNvCxnSpPr/>
          <p:nvPr/>
        </p:nvCxnSpPr>
        <p:spPr>
          <a:xfrm flipV="1">
            <a:off x="301975" y="3369858"/>
            <a:ext cx="11654308" cy="28968"/>
          </a:xfrm>
          <a:prstGeom prst="straightConnector1">
            <a:avLst/>
          </a:prstGeom>
          <a:ln>
            <a:solidFill>
              <a:srgbClr val="FFC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6">
            <a:extLst>
              <a:ext uri="{FF2B5EF4-FFF2-40B4-BE49-F238E27FC236}">
                <a16:creationId xmlns:a16="http://schemas.microsoft.com/office/drawing/2014/main" id="{AFE02633-B15B-220C-D36F-C0AE7EE7AC04}"/>
              </a:ext>
            </a:extLst>
          </p:cNvPr>
          <p:cNvSpPr txBox="1"/>
          <p:nvPr/>
        </p:nvSpPr>
        <p:spPr>
          <a:xfrm>
            <a:off x="5095631" y="1966200"/>
            <a:ext cx="19225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Atualização curricular e planejamento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cs typeface="Arial"/>
            </a:endParaRPr>
          </a:p>
        </p:txBody>
      </p:sp>
      <p:sp>
        <p:nvSpPr>
          <p:cNvPr id="11" name="CaixaDeTexto 7">
            <a:extLst>
              <a:ext uri="{FF2B5EF4-FFF2-40B4-BE49-F238E27FC236}">
                <a16:creationId xmlns:a16="http://schemas.microsoft.com/office/drawing/2014/main" id="{C59877BD-C2A2-3434-D5D0-5A26C62891BD}"/>
              </a:ext>
            </a:extLst>
          </p:cNvPr>
          <p:cNvSpPr txBox="1"/>
          <p:nvPr/>
        </p:nvSpPr>
        <p:spPr>
          <a:xfrm>
            <a:off x="8801383" y="2091680"/>
            <a:ext cx="28073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bg2">
                    <a:lumMod val="76000"/>
                  </a:schemeClr>
                </a:solidFill>
                <a:latin typeface="Raleway Black"/>
                <a:ea typeface="+mn-lt"/>
                <a:cs typeface="Arial"/>
              </a:rPr>
              <a:t>Implementação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6000"/>
                  </a:schemeClr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 pelas redes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 </a:t>
            </a:r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A4DECB-6102-89C2-B4DB-F7EEAA050C67}"/>
              </a:ext>
            </a:extLst>
          </p:cNvPr>
          <p:cNvSpPr txBox="1"/>
          <p:nvPr/>
        </p:nvSpPr>
        <p:spPr>
          <a:xfrm>
            <a:off x="726894" y="1105422"/>
            <a:ext cx="10798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Desde sua </a:t>
            </a:r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Arial"/>
              </a:rPr>
              <a:t>criação, a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ENEC organiza sua atuação para fortalecer a Educação Digital e Midiática nas escolas públicas nas seguintes frentes:</a:t>
            </a: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82AD4293-639B-DF9F-0E18-0A12487B23A0}"/>
              </a:ext>
            </a:extLst>
          </p:cNvPr>
          <p:cNvSpPr txBox="1"/>
          <p:nvPr/>
        </p:nvSpPr>
        <p:spPr>
          <a:xfrm>
            <a:off x="496436" y="359219"/>
            <a:ext cx="649454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Promover educação digital e midiática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 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FFAB40">
                  <a:lumMod val="76000"/>
                </a:srgbClr>
              </a:solidFill>
              <a:effectLst/>
              <a:uLnTx/>
              <a:uFillTx/>
              <a:latin typeface="Raleway Black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28A8306-A4EB-75DC-4385-FD233A898274}"/>
              </a:ext>
            </a:extLst>
          </p:cNvPr>
          <p:cNvCxnSpPr/>
          <p:nvPr/>
        </p:nvCxnSpPr>
        <p:spPr>
          <a:xfrm>
            <a:off x="-1781080" y="936865"/>
            <a:ext cx="8592812" cy="74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BD987C0-F0FA-B3CA-1210-2AD1A610C640}"/>
              </a:ext>
            </a:extLst>
          </p:cNvPr>
          <p:cNvSpPr txBox="1"/>
          <p:nvPr/>
        </p:nvSpPr>
        <p:spPr>
          <a:xfrm>
            <a:off x="730685" y="2092891"/>
            <a:ext cx="532357" cy="882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tx1">
                    <a:lumMod val="49000"/>
                    <a:lumOff val="51000"/>
                  </a:schemeClr>
                </a:solidFill>
                <a:latin typeface="Raleway Black"/>
              </a:rPr>
              <a:t>1</a:t>
            </a:r>
            <a:endParaRPr lang="pt-BR" sz="3200">
              <a:solidFill>
                <a:schemeClr val="tx1">
                  <a:lumMod val="49000"/>
                  <a:lumOff val="51000"/>
                </a:schemeClr>
              </a:solidFill>
            </a:endParaRPr>
          </a:p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6152E5-E30E-8261-FECE-B6E37C8C74D1}"/>
              </a:ext>
            </a:extLst>
          </p:cNvPr>
          <p:cNvSpPr txBox="1"/>
          <p:nvPr/>
        </p:nvSpPr>
        <p:spPr>
          <a:xfrm>
            <a:off x="4227535" y="2092890"/>
            <a:ext cx="53235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accent1"/>
                </a:solidFill>
                <a:latin typeface="Raleway Black"/>
              </a:rPr>
              <a:t>2</a:t>
            </a:r>
            <a:endParaRPr lang="pt-BR" sz="3200">
              <a:solidFill>
                <a:schemeClr val="accent1"/>
              </a:solidFill>
            </a:endParaRP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C30693-F4B6-5409-A479-421E9F56E99F}"/>
              </a:ext>
            </a:extLst>
          </p:cNvPr>
          <p:cNvSpPr txBox="1"/>
          <p:nvPr/>
        </p:nvSpPr>
        <p:spPr>
          <a:xfrm>
            <a:off x="7693069" y="2103327"/>
            <a:ext cx="78287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rgbClr val="757070"/>
                </a:solidFill>
                <a:latin typeface="Raleway Black"/>
              </a:rPr>
              <a:t>3</a:t>
            </a:r>
            <a:endParaRPr lang="pt-BR" sz="3200">
              <a:solidFill>
                <a:srgbClr val="757070"/>
              </a:solidFill>
            </a:endParaRP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61565423-1FA0-0AA9-8E64-B358E6E0A52B}"/>
              </a:ext>
            </a:extLst>
          </p:cNvPr>
          <p:cNvSpPr txBox="1"/>
          <p:nvPr/>
        </p:nvSpPr>
        <p:spPr>
          <a:xfrm>
            <a:off x="1263810" y="3710996"/>
            <a:ext cx="3808672" cy="18466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Assessoria de Educação Digital </a:t>
            </a:r>
            <a:r>
              <a:rPr lang="pt-BR" sz="1600">
                <a:solidFill>
                  <a:srgbClr val="EF8600"/>
                </a:solidFill>
                <a:latin typeface="Raleway Black"/>
                <a:ea typeface="Calibri"/>
                <a:cs typeface="Arial"/>
              </a:rPr>
              <a:t> </a:t>
            </a: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Calibri"/>
              </a:rPr>
              <a:t>ofertada pelo MEC apoiou estados na formação das equipes técnicas a respeito da Educação Digital e Midiática e no desenho de planejamentos de atualização curricular e formação</a:t>
            </a:r>
            <a:endParaRPr lang="pt-BR" sz="1600">
              <a:highlight>
                <a:srgbClr val="FFFFFF"/>
              </a:highlight>
              <a:latin typeface="Raleway"/>
              <a:ea typeface="Calibri"/>
              <a:cs typeface="Calibri"/>
            </a:endParaRPr>
          </a:p>
        </p:txBody>
      </p:sp>
      <p:sp>
        <p:nvSpPr>
          <p:cNvPr id="19" name="CaixaDeTexto 14">
            <a:extLst>
              <a:ext uri="{FF2B5EF4-FFF2-40B4-BE49-F238E27FC236}">
                <a16:creationId xmlns:a16="http://schemas.microsoft.com/office/drawing/2014/main" id="{1B014EB7-08BF-5D54-D8A3-56054EE3536A}"/>
              </a:ext>
            </a:extLst>
          </p:cNvPr>
          <p:cNvSpPr txBox="1"/>
          <p:nvPr/>
        </p:nvSpPr>
        <p:spPr>
          <a:xfrm>
            <a:off x="5881358" y="3709730"/>
            <a:ext cx="3802820" cy="166199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77% dos estados e o Distrito Federal já aprovaram seus novos referenciais curriculares</a:t>
            </a:r>
          </a:p>
          <a:p>
            <a:pPr>
              <a:defRPr/>
            </a:pP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No entanto, </a:t>
            </a:r>
            <a:r>
              <a:rPr lang="pt-BR" sz="1600" err="1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algu</a:t>
            </a: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ns ainda estão em fase final de elaboração e aprovação nos Conselhos </a:t>
            </a:r>
            <a:endParaRPr lang="pt-BR"/>
          </a:p>
        </p:txBody>
      </p:sp>
      <p:pic>
        <p:nvPicPr>
          <p:cNvPr id="15" name="Gráfico 14" descr="Aviso com preenchimento sólido">
            <a:extLst>
              <a:ext uri="{FF2B5EF4-FFF2-40B4-BE49-F238E27FC236}">
                <a16:creationId xmlns:a16="http://schemas.microsoft.com/office/drawing/2014/main" id="{C23AEC2C-81B3-59BE-9696-4A32410D55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8362" y="2825662"/>
            <a:ext cx="496866" cy="4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599;p82">
            <a:extLst>
              <a:ext uri="{FF2B5EF4-FFF2-40B4-BE49-F238E27FC236}">
                <a16:creationId xmlns:a16="http://schemas.microsoft.com/office/drawing/2014/main" id="{3965862C-6E17-6014-B731-82AB6404E8F4}"/>
              </a:ext>
            </a:extLst>
          </p:cNvPr>
          <p:cNvSpPr/>
          <p:nvPr/>
        </p:nvSpPr>
        <p:spPr>
          <a:xfrm>
            <a:off x="1006180" y="632852"/>
            <a:ext cx="2793541" cy="1900462"/>
          </a:xfrm>
          <a:custGeom>
            <a:avLst/>
            <a:gdLst/>
            <a:ahLst/>
            <a:cxnLst/>
            <a:rect l="l" t="t" r="r" b="b"/>
            <a:pathLst>
              <a:path w="4851791" h="3265209" extrusionOk="0">
                <a:moveTo>
                  <a:pt x="29279" y="2558098"/>
                </a:moveTo>
                <a:cubicBezTo>
                  <a:pt x="55419" y="2565895"/>
                  <a:pt x="78353" y="2578533"/>
                  <a:pt x="100672" y="2590910"/>
                </a:cubicBezTo>
                <a:cubicBezTo>
                  <a:pt x="126236" y="2605026"/>
                  <a:pt x="150569" y="2618554"/>
                  <a:pt x="178449" y="2624101"/>
                </a:cubicBezTo>
                <a:cubicBezTo>
                  <a:pt x="220104" y="2632212"/>
                  <a:pt x="261289" y="2645805"/>
                  <a:pt x="300890" y="2658914"/>
                </a:cubicBezTo>
                <a:cubicBezTo>
                  <a:pt x="344142" y="2673240"/>
                  <a:pt x="388990" y="2687879"/>
                  <a:pt x="434204" y="2695441"/>
                </a:cubicBezTo>
                <a:cubicBezTo>
                  <a:pt x="483028" y="2703330"/>
                  <a:pt x="532102" y="2714006"/>
                  <a:pt x="579645" y="2724433"/>
                </a:cubicBezTo>
                <a:cubicBezTo>
                  <a:pt x="634291" y="2736351"/>
                  <a:pt x="690913" y="2748596"/>
                  <a:pt x="746894" y="2756433"/>
                </a:cubicBezTo>
                <a:cubicBezTo>
                  <a:pt x="829290" y="2767645"/>
                  <a:pt x="892898" y="2802144"/>
                  <a:pt x="960444" y="2838802"/>
                </a:cubicBezTo>
                <a:cubicBezTo>
                  <a:pt x="984739" y="2851911"/>
                  <a:pt x="1009269" y="2865282"/>
                  <a:pt x="1035212" y="2877711"/>
                </a:cubicBezTo>
                <a:cubicBezTo>
                  <a:pt x="1131397" y="2926391"/>
                  <a:pt x="1231349" y="2970978"/>
                  <a:pt x="1327965" y="3014216"/>
                </a:cubicBezTo>
                <a:cubicBezTo>
                  <a:pt x="1415122" y="3053124"/>
                  <a:pt x="1505354" y="3093249"/>
                  <a:pt x="1592093" y="3136213"/>
                </a:cubicBezTo>
                <a:cubicBezTo>
                  <a:pt x="1613601" y="3147373"/>
                  <a:pt x="1637268" y="3155419"/>
                  <a:pt x="1659953" y="3163334"/>
                </a:cubicBezTo>
                <a:cubicBezTo>
                  <a:pt x="1692542" y="3174546"/>
                  <a:pt x="1726191" y="3186216"/>
                  <a:pt x="1755941" y="3206742"/>
                </a:cubicBezTo>
                <a:cubicBezTo>
                  <a:pt x="1767755" y="3213925"/>
                  <a:pt x="1779386" y="3225202"/>
                  <a:pt x="1790728" y="3235943"/>
                </a:cubicBezTo>
                <a:cubicBezTo>
                  <a:pt x="1802895" y="3247522"/>
                  <a:pt x="1815389" y="3259597"/>
                  <a:pt x="1827268" y="3265209"/>
                </a:cubicBezTo>
                <a:cubicBezTo>
                  <a:pt x="1830304" y="3262109"/>
                  <a:pt x="1833391" y="3258184"/>
                  <a:pt x="1835982" y="3254665"/>
                </a:cubicBezTo>
                <a:cubicBezTo>
                  <a:pt x="1839082" y="3250583"/>
                  <a:pt x="1842026" y="3246972"/>
                  <a:pt x="1844433" y="3244408"/>
                </a:cubicBezTo>
                <a:cubicBezTo>
                  <a:pt x="1845768" y="3243073"/>
                  <a:pt x="1847167" y="3242027"/>
                  <a:pt x="1848750" y="3241425"/>
                </a:cubicBezTo>
                <a:cubicBezTo>
                  <a:pt x="1864934" y="3233314"/>
                  <a:pt x="1879351" y="3233981"/>
                  <a:pt x="1891740" y="3234386"/>
                </a:cubicBezTo>
                <a:cubicBezTo>
                  <a:pt x="1898674" y="3234622"/>
                  <a:pt x="1905137" y="3234831"/>
                  <a:pt x="1911665" y="3233719"/>
                </a:cubicBezTo>
                <a:cubicBezTo>
                  <a:pt x="1916767" y="3232973"/>
                  <a:pt x="1920352" y="3232398"/>
                  <a:pt x="1922694" y="3231861"/>
                </a:cubicBezTo>
                <a:cubicBezTo>
                  <a:pt x="1924146" y="3229075"/>
                  <a:pt x="1925664" y="3225935"/>
                  <a:pt x="1928294" y="3222416"/>
                </a:cubicBezTo>
                <a:cubicBezTo>
                  <a:pt x="1927953" y="3215678"/>
                  <a:pt x="1928084" y="3207711"/>
                  <a:pt x="1932833" y="3200659"/>
                </a:cubicBezTo>
                <a:cubicBezTo>
                  <a:pt x="1938433" y="3194497"/>
                  <a:pt x="1942972" y="3193149"/>
                  <a:pt x="1948101" y="3191396"/>
                </a:cubicBezTo>
                <a:cubicBezTo>
                  <a:pt x="1949972" y="3190729"/>
                  <a:pt x="1953739" y="3189630"/>
                  <a:pt x="1954786" y="3188780"/>
                </a:cubicBezTo>
                <a:cubicBezTo>
                  <a:pt x="1993943" y="3159278"/>
                  <a:pt x="2029201" y="3148916"/>
                  <a:pt x="2073957" y="3153456"/>
                </a:cubicBezTo>
                <a:cubicBezTo>
                  <a:pt x="2099717" y="3156308"/>
                  <a:pt x="2113715" y="3168946"/>
                  <a:pt x="2125006" y="3179125"/>
                </a:cubicBezTo>
                <a:cubicBezTo>
                  <a:pt x="2130828" y="3184384"/>
                  <a:pt x="2135904" y="3189067"/>
                  <a:pt x="2142301" y="3192325"/>
                </a:cubicBezTo>
                <a:cubicBezTo>
                  <a:pt x="2158014" y="3175697"/>
                  <a:pt x="2177311" y="3176587"/>
                  <a:pt x="2191885" y="3177411"/>
                </a:cubicBezTo>
                <a:cubicBezTo>
                  <a:pt x="2200820" y="3177830"/>
                  <a:pt x="2208487" y="3178314"/>
                  <a:pt x="2215669" y="3175566"/>
                </a:cubicBezTo>
                <a:cubicBezTo>
                  <a:pt x="2226345" y="3171327"/>
                  <a:pt x="2232742" y="3164695"/>
                  <a:pt x="2240186" y="3156858"/>
                </a:cubicBezTo>
                <a:cubicBezTo>
                  <a:pt x="2250705" y="3145999"/>
                  <a:pt x="2263670" y="3132838"/>
                  <a:pt x="2289391" y="3127173"/>
                </a:cubicBezTo>
                <a:cubicBezTo>
                  <a:pt x="2294650" y="3126257"/>
                  <a:pt x="2299818" y="3128076"/>
                  <a:pt x="2303559" y="3131503"/>
                </a:cubicBezTo>
                <a:cubicBezTo>
                  <a:pt x="2307458" y="3134853"/>
                  <a:pt x="2309512" y="3142650"/>
                  <a:pt x="2308975" y="3147791"/>
                </a:cubicBezTo>
                <a:cubicBezTo>
                  <a:pt x="2308243" y="3158088"/>
                  <a:pt x="2310048" y="3165139"/>
                  <a:pt x="2310048" y="3165139"/>
                </a:cubicBezTo>
                <a:lnTo>
                  <a:pt x="2310179" y="3165139"/>
                </a:lnTo>
                <a:cubicBezTo>
                  <a:pt x="2313751" y="3165139"/>
                  <a:pt x="2330667" y="3152894"/>
                  <a:pt x="2342166" y="3141329"/>
                </a:cubicBezTo>
                <a:cubicBezTo>
                  <a:pt x="2349336" y="3134368"/>
                  <a:pt x="2354307" y="3120475"/>
                  <a:pt x="2359475" y="3109446"/>
                </a:cubicBezTo>
                <a:cubicBezTo>
                  <a:pt x="2366095" y="3095657"/>
                  <a:pt x="2373539" y="3079630"/>
                  <a:pt x="2386909" y="3067633"/>
                </a:cubicBezTo>
                <a:cubicBezTo>
                  <a:pt x="2410445" y="3044281"/>
                  <a:pt x="2448621" y="3037817"/>
                  <a:pt x="2485305" y="3031996"/>
                </a:cubicBezTo>
                <a:cubicBezTo>
                  <a:pt x="2507101" y="3028542"/>
                  <a:pt x="2527719" y="3025049"/>
                  <a:pt x="2542450" y="3018442"/>
                </a:cubicBezTo>
                <a:lnTo>
                  <a:pt x="2549201" y="3016048"/>
                </a:lnTo>
                <a:cubicBezTo>
                  <a:pt x="2558424" y="3013157"/>
                  <a:pt x="2569976" y="3009389"/>
                  <a:pt x="2574097" y="3004169"/>
                </a:cubicBezTo>
                <a:cubicBezTo>
                  <a:pt x="2581044" y="2997012"/>
                  <a:pt x="2582497" y="2990680"/>
                  <a:pt x="2584747" y="2979638"/>
                </a:cubicBezTo>
                <a:cubicBezTo>
                  <a:pt x="2586840" y="2969748"/>
                  <a:pt x="2589051" y="2958719"/>
                  <a:pt x="2596024" y="2947062"/>
                </a:cubicBezTo>
                <a:cubicBezTo>
                  <a:pt x="2602330" y="2937564"/>
                  <a:pt x="2611671" y="2928092"/>
                  <a:pt x="2620541" y="2918738"/>
                </a:cubicBezTo>
                <a:cubicBezTo>
                  <a:pt x="2625997" y="2913138"/>
                  <a:pt x="2631348" y="2907814"/>
                  <a:pt x="2635246" y="2902960"/>
                </a:cubicBezTo>
                <a:cubicBezTo>
                  <a:pt x="2646458" y="2890204"/>
                  <a:pt x="2655368" y="2885639"/>
                  <a:pt x="2663322" y="2881740"/>
                </a:cubicBezTo>
                <a:cubicBezTo>
                  <a:pt x="2667626" y="2879516"/>
                  <a:pt x="2672127" y="2877331"/>
                  <a:pt x="2677896" y="2872987"/>
                </a:cubicBezTo>
                <a:cubicBezTo>
                  <a:pt x="2682854" y="2868788"/>
                  <a:pt x="2685366" y="2863843"/>
                  <a:pt x="2688912" y="2857118"/>
                </a:cubicBezTo>
                <a:cubicBezTo>
                  <a:pt x="2692117" y="2850721"/>
                  <a:pt x="2695859" y="2843656"/>
                  <a:pt x="2702662" y="2835545"/>
                </a:cubicBezTo>
                <a:cubicBezTo>
                  <a:pt x="2709923" y="2823613"/>
                  <a:pt x="2724719" y="2814128"/>
                  <a:pt x="2737894" y="2805716"/>
                </a:cubicBezTo>
                <a:cubicBezTo>
                  <a:pt x="2743022" y="2802419"/>
                  <a:pt x="2748059" y="2799188"/>
                  <a:pt x="2752494" y="2795786"/>
                </a:cubicBezTo>
                <a:cubicBezTo>
                  <a:pt x="2753004" y="2788918"/>
                  <a:pt x="2754339" y="2779603"/>
                  <a:pt x="2763837" y="2772158"/>
                </a:cubicBezTo>
                <a:cubicBezTo>
                  <a:pt x="2776161" y="2764714"/>
                  <a:pt x="2791834" y="2765696"/>
                  <a:pt x="2808344" y="2766703"/>
                </a:cubicBezTo>
                <a:cubicBezTo>
                  <a:pt x="2814519" y="2767095"/>
                  <a:pt x="2822474" y="2767658"/>
                  <a:pt x="2825705" y="2766925"/>
                </a:cubicBezTo>
                <a:cubicBezTo>
                  <a:pt x="2834484" y="2766860"/>
                  <a:pt x="2841967" y="2765447"/>
                  <a:pt x="2849751" y="2764113"/>
                </a:cubicBezTo>
                <a:cubicBezTo>
                  <a:pt x="2866262" y="2761261"/>
                  <a:pt x="2884787" y="2758160"/>
                  <a:pt x="2900761" y="2763471"/>
                </a:cubicBezTo>
                <a:cubicBezTo>
                  <a:pt x="2914668" y="2766860"/>
                  <a:pt x="2922086" y="2774631"/>
                  <a:pt x="2927908" y="2780963"/>
                </a:cubicBezTo>
                <a:cubicBezTo>
                  <a:pt x="2930629" y="2783881"/>
                  <a:pt x="2933141" y="2786471"/>
                  <a:pt x="2936241" y="2788499"/>
                </a:cubicBezTo>
                <a:cubicBezTo>
                  <a:pt x="2942063" y="2793313"/>
                  <a:pt x="2947048" y="2795917"/>
                  <a:pt x="2952202" y="2798546"/>
                </a:cubicBezTo>
                <a:cubicBezTo>
                  <a:pt x="2958992" y="2802157"/>
                  <a:pt x="2966907" y="2806344"/>
                  <a:pt x="2974391" y="2813592"/>
                </a:cubicBezTo>
                <a:cubicBezTo>
                  <a:pt x="2985001" y="2825419"/>
                  <a:pt x="2988127" y="2836434"/>
                  <a:pt x="2990705" y="2845239"/>
                </a:cubicBezTo>
                <a:cubicBezTo>
                  <a:pt x="2993452" y="2854619"/>
                  <a:pt x="2994787" y="2858139"/>
                  <a:pt x="3000608" y="2861619"/>
                </a:cubicBezTo>
                <a:cubicBezTo>
                  <a:pt x="3001498" y="2861959"/>
                  <a:pt x="3008288" y="2861750"/>
                  <a:pt x="3013037" y="2861619"/>
                </a:cubicBezTo>
                <a:cubicBezTo>
                  <a:pt x="3023713" y="2861619"/>
                  <a:pt x="3036416" y="2860873"/>
                  <a:pt x="3047445" y="2868278"/>
                </a:cubicBezTo>
                <a:cubicBezTo>
                  <a:pt x="3061352" y="2876611"/>
                  <a:pt x="3066598" y="2883048"/>
                  <a:pt x="3068377" y="2894417"/>
                </a:cubicBezTo>
                <a:cubicBezTo>
                  <a:pt x="3068599" y="2896288"/>
                  <a:pt x="3068796" y="2897034"/>
                  <a:pt x="3070719" y="2899768"/>
                </a:cubicBezTo>
                <a:cubicBezTo>
                  <a:pt x="3083592" y="2918490"/>
                  <a:pt x="3099305" y="2926405"/>
                  <a:pt x="3119073" y="2936256"/>
                </a:cubicBezTo>
                <a:cubicBezTo>
                  <a:pt x="3129931" y="2941738"/>
                  <a:pt x="3142386" y="2947952"/>
                  <a:pt x="3154867" y="2956639"/>
                </a:cubicBezTo>
                <a:cubicBezTo>
                  <a:pt x="3169886" y="2967877"/>
                  <a:pt x="3180117" y="2981064"/>
                  <a:pt x="3190034" y="2993794"/>
                </a:cubicBezTo>
                <a:cubicBezTo>
                  <a:pt x="3194181" y="2999249"/>
                  <a:pt x="3198459" y="3004430"/>
                  <a:pt x="3202488" y="3009284"/>
                </a:cubicBezTo>
                <a:cubicBezTo>
                  <a:pt x="3202802" y="3008211"/>
                  <a:pt x="3203025" y="3007060"/>
                  <a:pt x="3203430" y="3006013"/>
                </a:cubicBezTo>
                <a:cubicBezTo>
                  <a:pt x="3208886" y="2984257"/>
                  <a:pt x="3220072" y="2977153"/>
                  <a:pt x="3251627" y="2978998"/>
                </a:cubicBezTo>
                <a:cubicBezTo>
                  <a:pt x="3269930" y="2978998"/>
                  <a:pt x="3290967" y="2985408"/>
                  <a:pt x="3305816" y="2995233"/>
                </a:cubicBezTo>
                <a:cubicBezTo>
                  <a:pt x="3332439" y="2998582"/>
                  <a:pt x="3401163" y="2995286"/>
                  <a:pt x="3432889" y="2993546"/>
                </a:cubicBezTo>
                <a:cubicBezTo>
                  <a:pt x="3451806" y="2992656"/>
                  <a:pt x="3467349" y="2991740"/>
                  <a:pt x="3476075" y="2991740"/>
                </a:cubicBezTo>
                <a:cubicBezTo>
                  <a:pt x="3564998" y="2997981"/>
                  <a:pt x="3648480" y="2991963"/>
                  <a:pt x="3737024" y="2985722"/>
                </a:cubicBezTo>
                <a:lnTo>
                  <a:pt x="3741838" y="2985499"/>
                </a:lnTo>
                <a:cubicBezTo>
                  <a:pt x="3799690" y="2982111"/>
                  <a:pt x="3858929" y="2982111"/>
                  <a:pt x="3916179" y="2982648"/>
                </a:cubicBezTo>
                <a:cubicBezTo>
                  <a:pt x="3963499" y="2982739"/>
                  <a:pt x="4012324" y="2983040"/>
                  <a:pt x="4059618" y="2981195"/>
                </a:cubicBezTo>
                <a:cubicBezTo>
                  <a:pt x="4069980" y="2980554"/>
                  <a:pt x="4079896" y="2981758"/>
                  <a:pt x="4091213" y="2982399"/>
                </a:cubicBezTo>
                <a:cubicBezTo>
                  <a:pt x="4119851" y="2983982"/>
                  <a:pt x="4157451" y="2985840"/>
                  <a:pt x="4180895" y="2977558"/>
                </a:cubicBezTo>
                <a:cubicBezTo>
                  <a:pt x="4179116" y="2957712"/>
                  <a:pt x="4185579" y="2943831"/>
                  <a:pt x="4191348" y="2931206"/>
                </a:cubicBezTo>
                <a:cubicBezTo>
                  <a:pt x="4194672" y="2923683"/>
                  <a:pt x="4197969" y="2916723"/>
                  <a:pt x="4199839" y="2907945"/>
                </a:cubicBezTo>
                <a:cubicBezTo>
                  <a:pt x="4207440" y="2880693"/>
                  <a:pt x="4204470" y="2844022"/>
                  <a:pt x="4201710" y="2811642"/>
                </a:cubicBezTo>
                <a:cubicBezTo>
                  <a:pt x="4200820" y="2801281"/>
                  <a:pt x="4199996" y="2791233"/>
                  <a:pt x="4199434" y="2781945"/>
                </a:cubicBezTo>
                <a:cubicBezTo>
                  <a:pt x="4197537" y="2725806"/>
                  <a:pt x="4222904" y="2677531"/>
                  <a:pt x="4247173" y="2630812"/>
                </a:cubicBezTo>
                <a:cubicBezTo>
                  <a:pt x="4247853" y="2629491"/>
                  <a:pt x="4248507" y="2628156"/>
                  <a:pt x="4249200" y="2626835"/>
                </a:cubicBezTo>
                <a:cubicBezTo>
                  <a:pt x="4242515" y="2609696"/>
                  <a:pt x="4250627" y="2592153"/>
                  <a:pt x="4256474" y="2579619"/>
                </a:cubicBezTo>
                <a:cubicBezTo>
                  <a:pt x="4259196" y="2573693"/>
                  <a:pt x="4261930" y="2568080"/>
                  <a:pt x="4262872" y="2563423"/>
                </a:cubicBezTo>
                <a:cubicBezTo>
                  <a:pt x="4265593" y="2550876"/>
                  <a:pt x="4262401" y="2534981"/>
                  <a:pt x="4253374" y="2514349"/>
                </a:cubicBezTo>
                <a:cubicBezTo>
                  <a:pt x="4247670" y="2501593"/>
                  <a:pt x="4236510" y="2493312"/>
                  <a:pt x="4224801" y="2484612"/>
                </a:cubicBezTo>
                <a:cubicBezTo>
                  <a:pt x="4207663" y="2471791"/>
                  <a:pt x="4184846" y="2454744"/>
                  <a:pt x="4189452" y="2420310"/>
                </a:cubicBezTo>
                <a:cubicBezTo>
                  <a:pt x="4183773" y="2414462"/>
                  <a:pt x="4183041" y="2405304"/>
                  <a:pt x="4188300" y="2398881"/>
                </a:cubicBezTo>
                <a:cubicBezTo>
                  <a:pt x="4200022" y="2384529"/>
                  <a:pt x="4206695" y="2362576"/>
                  <a:pt x="4213131" y="2341316"/>
                </a:cubicBezTo>
                <a:cubicBezTo>
                  <a:pt x="4215892" y="2332473"/>
                  <a:pt x="4218456" y="2323759"/>
                  <a:pt x="4221308" y="2315530"/>
                </a:cubicBezTo>
                <a:cubicBezTo>
                  <a:pt x="4236772" y="2273770"/>
                  <a:pt x="4258306" y="2234901"/>
                  <a:pt x="4279055" y="2197550"/>
                </a:cubicBezTo>
                <a:cubicBezTo>
                  <a:pt x="4293250" y="2171816"/>
                  <a:pt x="4309695" y="2148162"/>
                  <a:pt x="4325669" y="2125372"/>
                </a:cubicBezTo>
                <a:cubicBezTo>
                  <a:pt x="4348498" y="2092495"/>
                  <a:pt x="4370085" y="2061450"/>
                  <a:pt x="4385418" y="2024896"/>
                </a:cubicBezTo>
                <a:cubicBezTo>
                  <a:pt x="4393739" y="2005023"/>
                  <a:pt x="4399914" y="1984209"/>
                  <a:pt x="4406442" y="1962164"/>
                </a:cubicBezTo>
                <a:cubicBezTo>
                  <a:pt x="4412499" y="1941389"/>
                  <a:pt x="4418897" y="1919959"/>
                  <a:pt x="4427296" y="1899066"/>
                </a:cubicBezTo>
                <a:cubicBezTo>
                  <a:pt x="4433497" y="1882045"/>
                  <a:pt x="4442433" y="1866071"/>
                  <a:pt x="4450963" y="1850581"/>
                </a:cubicBezTo>
                <a:cubicBezTo>
                  <a:pt x="4457413" y="1838925"/>
                  <a:pt x="4464202" y="1827294"/>
                  <a:pt x="4469553" y="1814617"/>
                </a:cubicBezTo>
                <a:cubicBezTo>
                  <a:pt x="4488380" y="1775722"/>
                  <a:pt x="4502286" y="1737298"/>
                  <a:pt x="4517175" y="1696558"/>
                </a:cubicBezTo>
                <a:cubicBezTo>
                  <a:pt x="4525534" y="1673807"/>
                  <a:pt x="4533894" y="1650873"/>
                  <a:pt x="4542869" y="1628096"/>
                </a:cubicBezTo>
                <a:cubicBezTo>
                  <a:pt x="4563514" y="1576903"/>
                  <a:pt x="4590700" y="1527738"/>
                  <a:pt x="4616774" y="1480116"/>
                </a:cubicBezTo>
                <a:cubicBezTo>
                  <a:pt x="4636201" y="1444505"/>
                  <a:pt x="4656467" y="1407664"/>
                  <a:pt x="4673514" y="1371032"/>
                </a:cubicBezTo>
                <a:cubicBezTo>
                  <a:pt x="4706678" y="1302635"/>
                  <a:pt x="4746371" y="1226873"/>
                  <a:pt x="4800390" y="1175026"/>
                </a:cubicBezTo>
                <a:cubicBezTo>
                  <a:pt x="4800050" y="1171206"/>
                  <a:pt x="4800939" y="1167281"/>
                  <a:pt x="4803451" y="1163997"/>
                </a:cubicBezTo>
                <a:cubicBezTo>
                  <a:pt x="4809064" y="1156317"/>
                  <a:pt x="4818117" y="1149540"/>
                  <a:pt x="4827746" y="1142280"/>
                </a:cubicBezTo>
                <a:cubicBezTo>
                  <a:pt x="4835203" y="1136615"/>
                  <a:pt x="4850588" y="1124853"/>
                  <a:pt x="4851792" y="1119790"/>
                </a:cubicBezTo>
                <a:cubicBezTo>
                  <a:pt x="4848626" y="1118901"/>
                  <a:pt x="4835033" y="1128085"/>
                  <a:pt x="4829656" y="1132141"/>
                </a:cubicBezTo>
                <a:lnTo>
                  <a:pt x="4823847" y="1136419"/>
                </a:lnTo>
                <a:cubicBezTo>
                  <a:pt x="4783369" y="1167438"/>
                  <a:pt x="4720010" y="1186800"/>
                  <a:pt x="4670779" y="1185688"/>
                </a:cubicBezTo>
                <a:cubicBezTo>
                  <a:pt x="4662066" y="1185243"/>
                  <a:pt x="4655250" y="1178127"/>
                  <a:pt x="4655250" y="1169440"/>
                </a:cubicBezTo>
                <a:cubicBezTo>
                  <a:pt x="4655250" y="1156317"/>
                  <a:pt x="4654138" y="1151987"/>
                  <a:pt x="4653510" y="1150587"/>
                </a:cubicBezTo>
                <a:cubicBezTo>
                  <a:pt x="4644483" y="1137465"/>
                  <a:pt x="4641029" y="1137216"/>
                  <a:pt x="4627017" y="1135882"/>
                </a:cubicBezTo>
                <a:cubicBezTo>
                  <a:pt x="4620842" y="1135372"/>
                  <a:pt x="4613621" y="1134613"/>
                  <a:pt x="4605104" y="1132755"/>
                </a:cubicBezTo>
                <a:cubicBezTo>
                  <a:pt x="4580953" y="1127470"/>
                  <a:pt x="4569270" y="1122773"/>
                  <a:pt x="4565790" y="1103057"/>
                </a:cubicBezTo>
                <a:cubicBezTo>
                  <a:pt x="4565031" y="1099447"/>
                  <a:pt x="4564456" y="1095496"/>
                  <a:pt x="4560805" y="1089294"/>
                </a:cubicBezTo>
                <a:cubicBezTo>
                  <a:pt x="4537897" y="1051655"/>
                  <a:pt x="4522067" y="1047024"/>
                  <a:pt x="4483918" y="1035930"/>
                </a:cubicBezTo>
                <a:lnTo>
                  <a:pt x="4469252" y="1031534"/>
                </a:lnTo>
                <a:cubicBezTo>
                  <a:pt x="4449524" y="1026366"/>
                  <a:pt x="4425818" y="1025961"/>
                  <a:pt x="4400476" y="1025568"/>
                </a:cubicBezTo>
                <a:cubicBezTo>
                  <a:pt x="4369967" y="1025032"/>
                  <a:pt x="4338228" y="1024521"/>
                  <a:pt x="4310912" y="1014487"/>
                </a:cubicBezTo>
                <a:cubicBezTo>
                  <a:pt x="4286682" y="1002582"/>
                  <a:pt x="4237387" y="967219"/>
                  <a:pt x="4222341" y="939745"/>
                </a:cubicBezTo>
                <a:cubicBezTo>
                  <a:pt x="4218063" y="929226"/>
                  <a:pt x="4216480" y="923117"/>
                  <a:pt x="4215185" y="918054"/>
                </a:cubicBezTo>
                <a:cubicBezTo>
                  <a:pt x="4213498" y="911133"/>
                  <a:pt x="4212870" y="908922"/>
                  <a:pt x="4207453" y="902616"/>
                </a:cubicBezTo>
                <a:cubicBezTo>
                  <a:pt x="4203018" y="897134"/>
                  <a:pt x="4199630" y="893497"/>
                  <a:pt x="4197026" y="890645"/>
                </a:cubicBezTo>
                <a:cubicBezTo>
                  <a:pt x="4186220" y="878701"/>
                  <a:pt x="4183904" y="874671"/>
                  <a:pt x="4178619" y="851554"/>
                </a:cubicBezTo>
                <a:cubicBezTo>
                  <a:pt x="4177664" y="848951"/>
                  <a:pt x="4176526" y="843495"/>
                  <a:pt x="4175191" y="837765"/>
                </a:cubicBezTo>
                <a:cubicBezTo>
                  <a:pt x="4173203" y="829379"/>
                  <a:pt x="4170128" y="815236"/>
                  <a:pt x="4166138" y="811063"/>
                </a:cubicBezTo>
                <a:cubicBezTo>
                  <a:pt x="4163639" y="808970"/>
                  <a:pt x="4160656" y="809101"/>
                  <a:pt x="4150517" y="810723"/>
                </a:cubicBezTo>
                <a:cubicBezTo>
                  <a:pt x="4141045" y="812083"/>
                  <a:pt x="4129009" y="813915"/>
                  <a:pt x="4116371" y="808211"/>
                </a:cubicBezTo>
                <a:cubicBezTo>
                  <a:pt x="4091305" y="799157"/>
                  <a:pt x="4087982" y="772887"/>
                  <a:pt x="4085260" y="751732"/>
                </a:cubicBezTo>
                <a:cubicBezTo>
                  <a:pt x="4084462" y="745113"/>
                  <a:pt x="4083520" y="738349"/>
                  <a:pt x="4082055" y="732121"/>
                </a:cubicBezTo>
                <a:cubicBezTo>
                  <a:pt x="4079020" y="718751"/>
                  <a:pt x="4078667" y="708481"/>
                  <a:pt x="4078510" y="698472"/>
                </a:cubicBezTo>
                <a:cubicBezTo>
                  <a:pt x="4078326" y="692637"/>
                  <a:pt x="4078196" y="686554"/>
                  <a:pt x="4077437" y="679555"/>
                </a:cubicBezTo>
                <a:cubicBezTo>
                  <a:pt x="4075461" y="662770"/>
                  <a:pt x="4067965" y="643564"/>
                  <a:pt x="4060102" y="623325"/>
                </a:cubicBezTo>
                <a:cubicBezTo>
                  <a:pt x="4047660" y="591521"/>
                  <a:pt x="4034015" y="556302"/>
                  <a:pt x="4039457" y="521829"/>
                </a:cubicBezTo>
                <a:cubicBezTo>
                  <a:pt x="4025027" y="523255"/>
                  <a:pt x="4009027" y="521829"/>
                  <a:pt x="3993969" y="520534"/>
                </a:cubicBezTo>
                <a:cubicBezTo>
                  <a:pt x="3979107" y="519147"/>
                  <a:pt x="3963578" y="517642"/>
                  <a:pt x="3953700" y="519552"/>
                </a:cubicBezTo>
                <a:cubicBezTo>
                  <a:pt x="3936967" y="522718"/>
                  <a:pt x="3920836" y="527598"/>
                  <a:pt x="3905163" y="532413"/>
                </a:cubicBezTo>
                <a:cubicBezTo>
                  <a:pt x="3889856" y="537109"/>
                  <a:pt x="3874903" y="541597"/>
                  <a:pt x="3859321" y="544776"/>
                </a:cubicBezTo>
                <a:cubicBezTo>
                  <a:pt x="3845506" y="547877"/>
                  <a:pt x="3829610" y="547471"/>
                  <a:pt x="3814199" y="546804"/>
                </a:cubicBezTo>
                <a:cubicBezTo>
                  <a:pt x="3797571" y="546320"/>
                  <a:pt x="3780655" y="545783"/>
                  <a:pt x="3769848" y="550088"/>
                </a:cubicBezTo>
                <a:cubicBezTo>
                  <a:pt x="3747333" y="558133"/>
                  <a:pt x="3731333" y="603308"/>
                  <a:pt x="3722619" y="627551"/>
                </a:cubicBezTo>
                <a:cubicBezTo>
                  <a:pt x="3720879" y="632745"/>
                  <a:pt x="3719768" y="637886"/>
                  <a:pt x="3718629" y="643041"/>
                </a:cubicBezTo>
                <a:cubicBezTo>
                  <a:pt x="3715869" y="655430"/>
                  <a:pt x="3713239" y="666956"/>
                  <a:pt x="3707221" y="675133"/>
                </a:cubicBezTo>
                <a:cubicBezTo>
                  <a:pt x="3700562" y="687561"/>
                  <a:pt x="3688120" y="695189"/>
                  <a:pt x="3677091" y="701992"/>
                </a:cubicBezTo>
                <a:cubicBezTo>
                  <a:pt x="3669870" y="706440"/>
                  <a:pt x="3663093" y="710574"/>
                  <a:pt x="3658252" y="716121"/>
                </a:cubicBezTo>
                <a:cubicBezTo>
                  <a:pt x="3648323" y="728484"/>
                  <a:pt x="3646556" y="743660"/>
                  <a:pt x="3644463" y="761217"/>
                </a:cubicBezTo>
                <a:cubicBezTo>
                  <a:pt x="3642370" y="778604"/>
                  <a:pt x="3640002" y="798464"/>
                  <a:pt x="3627769" y="815733"/>
                </a:cubicBezTo>
                <a:cubicBezTo>
                  <a:pt x="3613509" y="836260"/>
                  <a:pt x="3590549" y="838183"/>
                  <a:pt x="3573842" y="839766"/>
                </a:cubicBezTo>
                <a:cubicBezTo>
                  <a:pt x="3568269" y="840290"/>
                  <a:pt x="3559752" y="840983"/>
                  <a:pt x="3557593" y="842501"/>
                </a:cubicBezTo>
                <a:cubicBezTo>
                  <a:pt x="3555788" y="846870"/>
                  <a:pt x="3552400" y="849984"/>
                  <a:pt x="3547873" y="851436"/>
                </a:cubicBezTo>
                <a:cubicBezTo>
                  <a:pt x="3543333" y="852862"/>
                  <a:pt x="3538610" y="852064"/>
                  <a:pt x="3534503" y="849448"/>
                </a:cubicBezTo>
                <a:cubicBezTo>
                  <a:pt x="3514800" y="837242"/>
                  <a:pt x="3499401" y="821568"/>
                  <a:pt x="3483179" y="804835"/>
                </a:cubicBezTo>
                <a:cubicBezTo>
                  <a:pt x="3475381" y="796750"/>
                  <a:pt x="3467336" y="788613"/>
                  <a:pt x="3458400" y="780292"/>
                </a:cubicBezTo>
                <a:cubicBezTo>
                  <a:pt x="3458283" y="780161"/>
                  <a:pt x="3455430" y="777244"/>
                  <a:pt x="3455208" y="777061"/>
                </a:cubicBezTo>
                <a:cubicBezTo>
                  <a:pt x="3436761" y="758365"/>
                  <a:pt x="3424542" y="747337"/>
                  <a:pt x="3404264" y="752465"/>
                </a:cubicBezTo>
                <a:cubicBezTo>
                  <a:pt x="3394373" y="755474"/>
                  <a:pt x="3380375" y="764724"/>
                  <a:pt x="3366978" y="773633"/>
                </a:cubicBezTo>
                <a:cubicBezTo>
                  <a:pt x="3356904" y="780371"/>
                  <a:pt x="3346922" y="786873"/>
                  <a:pt x="3338052" y="791334"/>
                </a:cubicBezTo>
                <a:cubicBezTo>
                  <a:pt x="3309126" y="807400"/>
                  <a:pt x="3309126" y="815249"/>
                  <a:pt x="3309126" y="858697"/>
                </a:cubicBezTo>
                <a:cubicBezTo>
                  <a:pt x="3309126" y="906619"/>
                  <a:pt x="3306379" y="948694"/>
                  <a:pt x="3300544" y="987183"/>
                </a:cubicBezTo>
                <a:cubicBezTo>
                  <a:pt x="3299850" y="991618"/>
                  <a:pt x="3297430" y="995517"/>
                  <a:pt x="3293767" y="998081"/>
                </a:cubicBezTo>
                <a:cubicBezTo>
                  <a:pt x="3291294" y="999834"/>
                  <a:pt x="3288063" y="1000842"/>
                  <a:pt x="3284857" y="1000842"/>
                </a:cubicBezTo>
                <a:cubicBezTo>
                  <a:pt x="3283654" y="1000842"/>
                  <a:pt x="3282450" y="1000711"/>
                  <a:pt x="3281443" y="1000436"/>
                </a:cubicBezTo>
                <a:cubicBezTo>
                  <a:pt x="3209017" y="985103"/>
                  <a:pt x="3150851" y="951546"/>
                  <a:pt x="3098520" y="894819"/>
                </a:cubicBezTo>
                <a:cubicBezTo>
                  <a:pt x="3092057" y="887453"/>
                  <a:pt x="3083304" y="879316"/>
                  <a:pt x="3074212" y="870851"/>
                </a:cubicBezTo>
                <a:cubicBezTo>
                  <a:pt x="3055556" y="853399"/>
                  <a:pt x="3036351" y="835345"/>
                  <a:pt x="3026892" y="818036"/>
                </a:cubicBezTo>
                <a:cubicBezTo>
                  <a:pt x="3019788" y="805058"/>
                  <a:pt x="3012945" y="790261"/>
                  <a:pt x="3020677" y="778277"/>
                </a:cubicBezTo>
                <a:cubicBezTo>
                  <a:pt x="3028122" y="767170"/>
                  <a:pt x="3041335" y="768217"/>
                  <a:pt x="3050074" y="769263"/>
                </a:cubicBezTo>
                <a:cubicBezTo>
                  <a:pt x="3054601" y="769630"/>
                  <a:pt x="3062490" y="770428"/>
                  <a:pt x="3064086" y="768557"/>
                </a:cubicBezTo>
                <a:cubicBezTo>
                  <a:pt x="3065159" y="765705"/>
                  <a:pt x="3066232" y="752334"/>
                  <a:pt x="3046555" y="700788"/>
                </a:cubicBezTo>
                <a:lnTo>
                  <a:pt x="3044750" y="696170"/>
                </a:lnTo>
                <a:cubicBezTo>
                  <a:pt x="3031641" y="667178"/>
                  <a:pt x="3031510" y="637585"/>
                  <a:pt x="3031353" y="609196"/>
                </a:cubicBezTo>
                <a:cubicBezTo>
                  <a:pt x="3031353" y="593849"/>
                  <a:pt x="3031222" y="578150"/>
                  <a:pt x="3029011" y="562385"/>
                </a:cubicBezTo>
                <a:cubicBezTo>
                  <a:pt x="3026447" y="542670"/>
                  <a:pt x="3022417" y="523987"/>
                  <a:pt x="3018427" y="505554"/>
                </a:cubicBezTo>
                <a:cubicBezTo>
                  <a:pt x="3012788" y="479467"/>
                  <a:pt x="3006953" y="452582"/>
                  <a:pt x="3005658" y="424375"/>
                </a:cubicBezTo>
                <a:cubicBezTo>
                  <a:pt x="3004991" y="415453"/>
                  <a:pt x="3006064" y="402618"/>
                  <a:pt x="3007346" y="387573"/>
                </a:cubicBezTo>
                <a:cubicBezTo>
                  <a:pt x="3008484" y="374464"/>
                  <a:pt x="3010774" y="345996"/>
                  <a:pt x="3008707" y="328596"/>
                </a:cubicBezTo>
                <a:cubicBezTo>
                  <a:pt x="2976772" y="311104"/>
                  <a:pt x="2972114" y="289727"/>
                  <a:pt x="2967535" y="267146"/>
                </a:cubicBezTo>
                <a:cubicBezTo>
                  <a:pt x="2966175" y="260552"/>
                  <a:pt x="2964814" y="253396"/>
                  <a:pt x="2962368" y="245350"/>
                </a:cubicBezTo>
                <a:cubicBezTo>
                  <a:pt x="2957239" y="229376"/>
                  <a:pt x="2947388" y="216424"/>
                  <a:pt x="2936843" y="202609"/>
                </a:cubicBezTo>
                <a:cubicBezTo>
                  <a:pt x="2923852" y="185575"/>
                  <a:pt x="2910390" y="167796"/>
                  <a:pt x="2905353" y="143305"/>
                </a:cubicBezTo>
                <a:cubicBezTo>
                  <a:pt x="2900695" y="126323"/>
                  <a:pt x="2895946" y="117100"/>
                  <a:pt x="2888149" y="101858"/>
                </a:cubicBezTo>
                <a:lnTo>
                  <a:pt x="2883531" y="92609"/>
                </a:lnTo>
                <a:cubicBezTo>
                  <a:pt x="2877787" y="81109"/>
                  <a:pt x="2876008" y="68929"/>
                  <a:pt x="2874556" y="58149"/>
                </a:cubicBezTo>
                <a:cubicBezTo>
                  <a:pt x="2873509" y="50862"/>
                  <a:pt x="2872463" y="43928"/>
                  <a:pt x="2870527" y="39205"/>
                </a:cubicBezTo>
                <a:cubicBezTo>
                  <a:pt x="2866196" y="29419"/>
                  <a:pt x="2851491" y="17461"/>
                  <a:pt x="2808802" y="10855"/>
                </a:cubicBezTo>
                <a:cubicBezTo>
                  <a:pt x="2802117" y="14622"/>
                  <a:pt x="2792409" y="13654"/>
                  <a:pt x="2787124" y="8225"/>
                </a:cubicBezTo>
                <a:cubicBezTo>
                  <a:pt x="2781996" y="7754"/>
                  <a:pt x="2776671" y="7322"/>
                  <a:pt x="2770927" y="6982"/>
                </a:cubicBezTo>
                <a:cubicBezTo>
                  <a:pt x="2765904" y="6694"/>
                  <a:pt x="2761678" y="3986"/>
                  <a:pt x="2758878" y="179"/>
                </a:cubicBezTo>
                <a:cubicBezTo>
                  <a:pt x="2754038" y="-70"/>
                  <a:pt x="2749485" y="-96"/>
                  <a:pt x="2746895" y="336"/>
                </a:cubicBezTo>
                <a:cubicBezTo>
                  <a:pt x="2747300" y="598"/>
                  <a:pt x="2746895" y="2207"/>
                  <a:pt x="2746672" y="3253"/>
                </a:cubicBezTo>
                <a:cubicBezTo>
                  <a:pt x="2744736" y="9075"/>
                  <a:pt x="2741975" y="18024"/>
                  <a:pt x="2733773" y="24264"/>
                </a:cubicBezTo>
                <a:cubicBezTo>
                  <a:pt x="2718884" y="32049"/>
                  <a:pt x="2709256" y="33383"/>
                  <a:pt x="2700032" y="34665"/>
                </a:cubicBezTo>
                <a:lnTo>
                  <a:pt x="2693059" y="35738"/>
                </a:lnTo>
                <a:cubicBezTo>
                  <a:pt x="2685366" y="37596"/>
                  <a:pt x="2674442" y="38001"/>
                  <a:pt x="2662432" y="37504"/>
                </a:cubicBezTo>
                <a:cubicBezTo>
                  <a:pt x="2651783" y="37504"/>
                  <a:pt x="2636044" y="37504"/>
                  <a:pt x="2631191" y="40108"/>
                </a:cubicBezTo>
                <a:cubicBezTo>
                  <a:pt x="2625866" y="44124"/>
                  <a:pt x="2625866" y="49030"/>
                  <a:pt x="2629830" y="66247"/>
                </a:cubicBezTo>
                <a:cubicBezTo>
                  <a:pt x="2631348" y="73652"/>
                  <a:pt x="2633061" y="81122"/>
                  <a:pt x="2633061" y="89050"/>
                </a:cubicBezTo>
                <a:cubicBezTo>
                  <a:pt x="2631191" y="142166"/>
                  <a:pt x="2601597" y="152528"/>
                  <a:pt x="2577944" y="160993"/>
                </a:cubicBezTo>
                <a:cubicBezTo>
                  <a:pt x="2566182" y="164983"/>
                  <a:pt x="2555154" y="169038"/>
                  <a:pt x="2545342" y="177215"/>
                </a:cubicBezTo>
                <a:lnTo>
                  <a:pt x="2531330" y="187472"/>
                </a:lnTo>
                <a:cubicBezTo>
                  <a:pt x="2513250" y="201104"/>
                  <a:pt x="2509286" y="202648"/>
                  <a:pt x="2478907" y="207947"/>
                </a:cubicBezTo>
                <a:cubicBezTo>
                  <a:pt x="2460500" y="210825"/>
                  <a:pt x="2455424" y="216398"/>
                  <a:pt x="2446842" y="225778"/>
                </a:cubicBezTo>
                <a:cubicBezTo>
                  <a:pt x="2440130" y="233092"/>
                  <a:pt x="2431692" y="242289"/>
                  <a:pt x="2416333" y="250466"/>
                </a:cubicBezTo>
                <a:cubicBezTo>
                  <a:pt x="2404702" y="256889"/>
                  <a:pt x="2390638" y="257491"/>
                  <a:pt x="2378380" y="258001"/>
                </a:cubicBezTo>
                <a:cubicBezTo>
                  <a:pt x="2367809" y="258381"/>
                  <a:pt x="2357028" y="258721"/>
                  <a:pt x="2352214" y="263038"/>
                </a:cubicBezTo>
                <a:cubicBezTo>
                  <a:pt x="2350605" y="264687"/>
                  <a:pt x="2349611" y="270286"/>
                  <a:pt x="2348564" y="276697"/>
                </a:cubicBezTo>
                <a:cubicBezTo>
                  <a:pt x="2346549" y="289492"/>
                  <a:pt x="2343435" y="308906"/>
                  <a:pt x="2321522" y="319870"/>
                </a:cubicBezTo>
                <a:cubicBezTo>
                  <a:pt x="2308334" y="326280"/>
                  <a:pt x="2296717" y="324946"/>
                  <a:pt x="2288161" y="323768"/>
                </a:cubicBezTo>
                <a:cubicBezTo>
                  <a:pt x="2278362" y="322656"/>
                  <a:pt x="2277446" y="322408"/>
                  <a:pt x="2273076" y="329119"/>
                </a:cubicBezTo>
                <a:cubicBezTo>
                  <a:pt x="2269937" y="334025"/>
                  <a:pt x="2269662" y="339873"/>
                  <a:pt x="2269439" y="346873"/>
                </a:cubicBezTo>
                <a:cubicBezTo>
                  <a:pt x="2268798" y="360112"/>
                  <a:pt x="2267686" y="384656"/>
                  <a:pt x="2231068" y="386749"/>
                </a:cubicBezTo>
                <a:cubicBezTo>
                  <a:pt x="2217606" y="388685"/>
                  <a:pt x="2206067" y="385650"/>
                  <a:pt x="2198282" y="377944"/>
                </a:cubicBezTo>
                <a:cubicBezTo>
                  <a:pt x="2186272" y="365934"/>
                  <a:pt x="2188549" y="348076"/>
                  <a:pt x="2190420" y="332351"/>
                </a:cubicBezTo>
                <a:cubicBezTo>
                  <a:pt x="2191401" y="325168"/>
                  <a:pt x="2193180" y="310555"/>
                  <a:pt x="2190171" y="308566"/>
                </a:cubicBezTo>
                <a:cubicBezTo>
                  <a:pt x="2182413" y="307049"/>
                  <a:pt x="2136440" y="314388"/>
                  <a:pt x="2126968" y="318221"/>
                </a:cubicBezTo>
                <a:cubicBezTo>
                  <a:pt x="2116698" y="322656"/>
                  <a:pt x="2111884" y="328714"/>
                  <a:pt x="2105670" y="336537"/>
                </a:cubicBezTo>
                <a:cubicBezTo>
                  <a:pt x="2098238" y="345970"/>
                  <a:pt x="2089080" y="357823"/>
                  <a:pt x="2069626" y="364705"/>
                </a:cubicBezTo>
                <a:cubicBezTo>
                  <a:pt x="2044089" y="373705"/>
                  <a:pt x="1978322" y="375432"/>
                  <a:pt x="1951084" y="353637"/>
                </a:cubicBezTo>
                <a:cubicBezTo>
                  <a:pt x="1937674" y="344452"/>
                  <a:pt x="1931028" y="329721"/>
                  <a:pt x="1925193" y="316730"/>
                </a:cubicBezTo>
                <a:cubicBezTo>
                  <a:pt x="1920130" y="305871"/>
                  <a:pt x="1915525" y="295510"/>
                  <a:pt x="1906720" y="288380"/>
                </a:cubicBezTo>
                <a:cubicBezTo>
                  <a:pt x="1898203" y="280909"/>
                  <a:pt x="1878304" y="274721"/>
                  <a:pt x="1859386" y="268638"/>
                </a:cubicBezTo>
                <a:cubicBezTo>
                  <a:pt x="1818372" y="255660"/>
                  <a:pt x="1771928" y="240798"/>
                  <a:pt x="1766577" y="200018"/>
                </a:cubicBezTo>
                <a:cubicBezTo>
                  <a:pt x="1764445" y="176548"/>
                  <a:pt x="1780982" y="163858"/>
                  <a:pt x="1791880" y="155288"/>
                </a:cubicBezTo>
                <a:cubicBezTo>
                  <a:pt x="1795490" y="152436"/>
                  <a:pt x="1801548" y="147753"/>
                  <a:pt x="1802280" y="145660"/>
                </a:cubicBezTo>
                <a:cubicBezTo>
                  <a:pt x="1801037" y="143030"/>
                  <a:pt x="1791749" y="129568"/>
                  <a:pt x="1774401" y="108256"/>
                </a:cubicBezTo>
                <a:lnTo>
                  <a:pt x="1770084" y="102918"/>
                </a:lnTo>
                <a:cubicBezTo>
                  <a:pt x="1763712" y="95919"/>
                  <a:pt x="1756713" y="89260"/>
                  <a:pt x="1750093" y="82679"/>
                </a:cubicBezTo>
                <a:cubicBezTo>
                  <a:pt x="1740621" y="73652"/>
                  <a:pt x="1730705" y="64141"/>
                  <a:pt x="1721612" y="52458"/>
                </a:cubicBezTo>
                <a:cubicBezTo>
                  <a:pt x="1715659" y="45668"/>
                  <a:pt x="1709981" y="37125"/>
                  <a:pt x="1704094" y="28412"/>
                </a:cubicBezTo>
                <a:cubicBezTo>
                  <a:pt x="1699306" y="21282"/>
                  <a:pt x="1694845" y="14557"/>
                  <a:pt x="1689939" y="8709"/>
                </a:cubicBezTo>
                <a:cubicBezTo>
                  <a:pt x="1676280" y="18848"/>
                  <a:pt x="1665199" y="32310"/>
                  <a:pt x="1653503" y="46531"/>
                </a:cubicBezTo>
                <a:cubicBezTo>
                  <a:pt x="1641493" y="60883"/>
                  <a:pt x="1629169" y="75745"/>
                  <a:pt x="1613706" y="87075"/>
                </a:cubicBezTo>
                <a:cubicBezTo>
                  <a:pt x="1596384" y="99543"/>
                  <a:pt x="1553263" y="113816"/>
                  <a:pt x="1528458" y="98300"/>
                </a:cubicBezTo>
                <a:cubicBezTo>
                  <a:pt x="1511987" y="86538"/>
                  <a:pt x="1512811" y="72540"/>
                  <a:pt x="1513256" y="65004"/>
                </a:cubicBezTo>
                <a:cubicBezTo>
                  <a:pt x="1513544" y="60635"/>
                  <a:pt x="1513544" y="58881"/>
                  <a:pt x="1512366" y="56867"/>
                </a:cubicBezTo>
                <a:cubicBezTo>
                  <a:pt x="1512236" y="56566"/>
                  <a:pt x="1511987" y="56330"/>
                  <a:pt x="1511830" y="56095"/>
                </a:cubicBezTo>
                <a:cubicBezTo>
                  <a:pt x="1511294" y="59562"/>
                  <a:pt x="1510783" y="63133"/>
                  <a:pt x="1510561" y="65946"/>
                </a:cubicBezTo>
                <a:cubicBezTo>
                  <a:pt x="1507931" y="86002"/>
                  <a:pt x="1505720" y="103625"/>
                  <a:pt x="1494312" y="112298"/>
                </a:cubicBezTo>
                <a:cubicBezTo>
                  <a:pt x="1478940" y="125761"/>
                  <a:pt x="1447267" y="123837"/>
                  <a:pt x="1404368" y="119494"/>
                </a:cubicBezTo>
                <a:cubicBezTo>
                  <a:pt x="1394203" y="118670"/>
                  <a:pt x="1385385" y="117623"/>
                  <a:pt x="1379498" y="117623"/>
                </a:cubicBezTo>
                <a:cubicBezTo>
                  <a:pt x="1360973" y="117623"/>
                  <a:pt x="1341793" y="118670"/>
                  <a:pt x="1322693" y="119690"/>
                </a:cubicBezTo>
                <a:cubicBezTo>
                  <a:pt x="1302925" y="120763"/>
                  <a:pt x="1283248" y="121718"/>
                  <a:pt x="1264017" y="121718"/>
                </a:cubicBezTo>
                <a:cubicBezTo>
                  <a:pt x="1260353" y="122189"/>
                  <a:pt x="1254518" y="122856"/>
                  <a:pt x="1248435" y="123537"/>
                </a:cubicBezTo>
                <a:cubicBezTo>
                  <a:pt x="1222113" y="126559"/>
                  <a:pt x="1189379" y="130614"/>
                  <a:pt x="1166956" y="120344"/>
                </a:cubicBezTo>
                <a:cubicBezTo>
                  <a:pt x="1161762" y="118670"/>
                  <a:pt x="1156973" y="113947"/>
                  <a:pt x="1152826" y="109669"/>
                </a:cubicBezTo>
                <a:cubicBezTo>
                  <a:pt x="1151492" y="108374"/>
                  <a:pt x="1149399" y="106346"/>
                  <a:pt x="1148509" y="105770"/>
                </a:cubicBezTo>
                <a:cubicBezTo>
                  <a:pt x="1128466" y="99320"/>
                  <a:pt x="1126242" y="99059"/>
                  <a:pt x="1102706" y="109800"/>
                </a:cubicBezTo>
                <a:cubicBezTo>
                  <a:pt x="1052874" y="131779"/>
                  <a:pt x="1041845" y="141630"/>
                  <a:pt x="1046947" y="187982"/>
                </a:cubicBezTo>
                <a:cubicBezTo>
                  <a:pt x="1049001" y="203119"/>
                  <a:pt x="1049224" y="218282"/>
                  <a:pt x="1049459" y="232372"/>
                </a:cubicBezTo>
                <a:cubicBezTo>
                  <a:pt x="1049891" y="255241"/>
                  <a:pt x="1050153" y="274852"/>
                  <a:pt x="1059075" y="283408"/>
                </a:cubicBezTo>
                <a:cubicBezTo>
                  <a:pt x="1065041" y="289086"/>
                  <a:pt x="1076789" y="292749"/>
                  <a:pt x="1093522" y="291336"/>
                </a:cubicBezTo>
                <a:cubicBezTo>
                  <a:pt x="1101594" y="290944"/>
                  <a:pt x="1109862" y="289714"/>
                  <a:pt x="1118196" y="288602"/>
                </a:cubicBezTo>
                <a:cubicBezTo>
                  <a:pt x="1152028" y="284010"/>
                  <a:pt x="1194037" y="278594"/>
                  <a:pt x="1219352" y="324815"/>
                </a:cubicBezTo>
                <a:cubicBezTo>
                  <a:pt x="1235352" y="350287"/>
                  <a:pt x="1247048" y="404175"/>
                  <a:pt x="1225540" y="432944"/>
                </a:cubicBezTo>
                <a:cubicBezTo>
                  <a:pt x="1218619" y="442089"/>
                  <a:pt x="1202279" y="456088"/>
                  <a:pt x="1171417" y="447008"/>
                </a:cubicBezTo>
                <a:cubicBezTo>
                  <a:pt x="1162638" y="444536"/>
                  <a:pt x="1155704" y="440231"/>
                  <a:pt x="1148928" y="436137"/>
                </a:cubicBezTo>
                <a:cubicBezTo>
                  <a:pt x="1142216" y="431924"/>
                  <a:pt x="1135936" y="427999"/>
                  <a:pt x="1128178" y="426351"/>
                </a:cubicBezTo>
                <a:cubicBezTo>
                  <a:pt x="1114559" y="423721"/>
                  <a:pt x="1101947" y="427358"/>
                  <a:pt x="1088394" y="431165"/>
                </a:cubicBezTo>
                <a:cubicBezTo>
                  <a:pt x="1083514" y="432473"/>
                  <a:pt x="1078791" y="433729"/>
                  <a:pt x="1074225" y="434802"/>
                </a:cubicBezTo>
                <a:cubicBezTo>
                  <a:pt x="1066781" y="436607"/>
                  <a:pt x="1058866" y="438256"/>
                  <a:pt x="1050781" y="439878"/>
                </a:cubicBezTo>
                <a:cubicBezTo>
                  <a:pt x="1013181" y="447388"/>
                  <a:pt x="991607" y="452961"/>
                  <a:pt x="985681" y="479349"/>
                </a:cubicBezTo>
                <a:cubicBezTo>
                  <a:pt x="978355" y="515811"/>
                  <a:pt x="981180" y="572838"/>
                  <a:pt x="983431" y="614337"/>
                </a:cubicBezTo>
                <a:lnTo>
                  <a:pt x="983941" y="624097"/>
                </a:lnTo>
                <a:cubicBezTo>
                  <a:pt x="985903" y="648117"/>
                  <a:pt x="987447" y="656922"/>
                  <a:pt x="1002885" y="665229"/>
                </a:cubicBezTo>
                <a:cubicBezTo>
                  <a:pt x="1003539" y="665582"/>
                  <a:pt x="1003944" y="666171"/>
                  <a:pt x="1004520" y="666603"/>
                </a:cubicBezTo>
                <a:cubicBezTo>
                  <a:pt x="1057283" y="688543"/>
                  <a:pt x="1120957" y="749574"/>
                  <a:pt x="1109470" y="805189"/>
                </a:cubicBezTo>
                <a:cubicBezTo>
                  <a:pt x="1107795" y="813653"/>
                  <a:pt x="1102471" y="819384"/>
                  <a:pt x="1098324" y="824172"/>
                </a:cubicBezTo>
                <a:cubicBezTo>
                  <a:pt x="1093378" y="829627"/>
                  <a:pt x="1092436" y="831210"/>
                  <a:pt x="1092816" y="833605"/>
                </a:cubicBezTo>
                <a:cubicBezTo>
                  <a:pt x="1093260" y="836770"/>
                  <a:pt x="1098075" y="846596"/>
                  <a:pt x="1123979" y="872487"/>
                </a:cubicBezTo>
                <a:cubicBezTo>
                  <a:pt x="1159211" y="907640"/>
                  <a:pt x="1164496" y="921011"/>
                  <a:pt x="1164496" y="974205"/>
                </a:cubicBezTo>
                <a:cubicBezTo>
                  <a:pt x="1162416" y="1087463"/>
                  <a:pt x="1134249" y="1202814"/>
                  <a:pt x="1103073" y="1320820"/>
                </a:cubicBezTo>
                <a:cubicBezTo>
                  <a:pt x="1094045" y="1354652"/>
                  <a:pt x="1088825" y="1389191"/>
                  <a:pt x="1083409" y="1425980"/>
                </a:cubicBezTo>
                <a:cubicBezTo>
                  <a:pt x="1078935" y="1455377"/>
                  <a:pt x="1074369" y="1485820"/>
                  <a:pt x="1067501" y="1515662"/>
                </a:cubicBezTo>
                <a:cubicBezTo>
                  <a:pt x="1055582" y="1569380"/>
                  <a:pt x="1047065" y="1628881"/>
                  <a:pt x="1042630" y="1687648"/>
                </a:cubicBezTo>
                <a:cubicBezTo>
                  <a:pt x="1042238" y="1692057"/>
                  <a:pt x="1040040" y="1695878"/>
                  <a:pt x="1036887" y="1698586"/>
                </a:cubicBezTo>
                <a:cubicBezTo>
                  <a:pt x="1034166" y="1730979"/>
                  <a:pt x="1026905" y="1763045"/>
                  <a:pt x="1003290" y="1781936"/>
                </a:cubicBezTo>
                <a:cubicBezTo>
                  <a:pt x="985485" y="1796105"/>
                  <a:pt x="960994" y="1800239"/>
                  <a:pt x="930707" y="1794692"/>
                </a:cubicBezTo>
                <a:cubicBezTo>
                  <a:pt x="923289" y="1793240"/>
                  <a:pt x="917847" y="1787012"/>
                  <a:pt x="917467" y="1779489"/>
                </a:cubicBezTo>
                <a:cubicBezTo>
                  <a:pt x="917467" y="1777815"/>
                  <a:pt x="917180" y="1772791"/>
                  <a:pt x="908218" y="1766132"/>
                </a:cubicBezTo>
                <a:cubicBezTo>
                  <a:pt x="884643" y="1748575"/>
                  <a:pt x="829421" y="1742779"/>
                  <a:pt x="807376" y="1748195"/>
                </a:cubicBezTo>
                <a:cubicBezTo>
                  <a:pt x="796321" y="1751205"/>
                  <a:pt x="792174" y="1758269"/>
                  <a:pt x="785292" y="1771679"/>
                </a:cubicBezTo>
                <a:cubicBezTo>
                  <a:pt x="780099" y="1781713"/>
                  <a:pt x="774368" y="1792965"/>
                  <a:pt x="763248" y="1801887"/>
                </a:cubicBezTo>
                <a:cubicBezTo>
                  <a:pt x="737357" y="1821694"/>
                  <a:pt x="709138" y="1819248"/>
                  <a:pt x="683757" y="1817168"/>
                </a:cubicBezTo>
                <a:cubicBezTo>
                  <a:pt x="676627" y="1816619"/>
                  <a:pt x="669602" y="1815951"/>
                  <a:pt x="662655" y="1815951"/>
                </a:cubicBezTo>
                <a:cubicBezTo>
                  <a:pt x="582641" y="1818057"/>
                  <a:pt x="462279" y="1860851"/>
                  <a:pt x="400319" y="1899720"/>
                </a:cubicBezTo>
                <a:cubicBezTo>
                  <a:pt x="386975" y="1907897"/>
                  <a:pt x="375632" y="1918573"/>
                  <a:pt x="363596" y="1929693"/>
                </a:cubicBezTo>
                <a:cubicBezTo>
                  <a:pt x="352567" y="1940146"/>
                  <a:pt x="341133" y="1950795"/>
                  <a:pt x="327331" y="1960202"/>
                </a:cubicBezTo>
                <a:cubicBezTo>
                  <a:pt x="308727" y="1974606"/>
                  <a:pt x="292164" y="1976555"/>
                  <a:pt x="277747" y="1978413"/>
                </a:cubicBezTo>
                <a:cubicBezTo>
                  <a:pt x="274136" y="1978832"/>
                  <a:pt x="270682" y="1979146"/>
                  <a:pt x="267071" y="1979813"/>
                </a:cubicBezTo>
                <a:cubicBezTo>
                  <a:pt x="267765" y="1983489"/>
                  <a:pt x="267922" y="1986969"/>
                  <a:pt x="267385" y="1990580"/>
                </a:cubicBezTo>
                <a:cubicBezTo>
                  <a:pt x="265004" y="2007562"/>
                  <a:pt x="250692" y="2018093"/>
                  <a:pt x="238211" y="2027343"/>
                </a:cubicBezTo>
                <a:cubicBezTo>
                  <a:pt x="231303" y="2032393"/>
                  <a:pt x="223480" y="2038005"/>
                  <a:pt x="220902" y="2042820"/>
                </a:cubicBezTo>
                <a:cubicBezTo>
                  <a:pt x="210358" y="2062156"/>
                  <a:pt x="206995" y="2092403"/>
                  <a:pt x="204026" y="2118988"/>
                </a:cubicBezTo>
                <a:lnTo>
                  <a:pt x="201841" y="2137971"/>
                </a:lnTo>
                <a:cubicBezTo>
                  <a:pt x="195980" y="2168571"/>
                  <a:pt x="183119" y="2182099"/>
                  <a:pt x="171894" y="2194227"/>
                </a:cubicBezTo>
                <a:cubicBezTo>
                  <a:pt x="164293" y="2202181"/>
                  <a:pt x="157739" y="2209246"/>
                  <a:pt x="152480" y="2221818"/>
                </a:cubicBezTo>
                <a:cubicBezTo>
                  <a:pt x="147063" y="2234273"/>
                  <a:pt x="145441" y="2271808"/>
                  <a:pt x="151276" y="2278715"/>
                </a:cubicBezTo>
                <a:cubicBezTo>
                  <a:pt x="155711" y="2279605"/>
                  <a:pt x="158314" y="2281528"/>
                  <a:pt x="160722" y="2285270"/>
                </a:cubicBezTo>
                <a:cubicBezTo>
                  <a:pt x="163090" y="2289077"/>
                  <a:pt x="162619" y="2293093"/>
                  <a:pt x="161598" y="2297437"/>
                </a:cubicBezTo>
                <a:cubicBezTo>
                  <a:pt x="159453" y="2305744"/>
                  <a:pt x="161690" y="2315190"/>
                  <a:pt x="164293" y="2326049"/>
                </a:cubicBezTo>
                <a:cubicBezTo>
                  <a:pt x="167499" y="2340558"/>
                  <a:pt x="171332" y="2356741"/>
                  <a:pt x="165497" y="2374259"/>
                </a:cubicBezTo>
                <a:cubicBezTo>
                  <a:pt x="157425" y="2400372"/>
                  <a:pt x="137683" y="2406809"/>
                  <a:pt x="123174" y="2411650"/>
                </a:cubicBezTo>
                <a:cubicBezTo>
                  <a:pt x="117091" y="2413743"/>
                  <a:pt x="111230" y="2415522"/>
                  <a:pt x="105879" y="2418714"/>
                </a:cubicBezTo>
                <a:cubicBezTo>
                  <a:pt x="66251" y="2438639"/>
                  <a:pt x="25001" y="2484769"/>
                  <a:pt x="0" y="2525116"/>
                </a:cubicBezTo>
                <a:cubicBezTo>
                  <a:pt x="11644" y="2533515"/>
                  <a:pt x="21626" y="2544845"/>
                  <a:pt x="29279" y="2558098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561;p82">
            <a:extLst>
              <a:ext uri="{FF2B5EF4-FFF2-40B4-BE49-F238E27FC236}">
                <a16:creationId xmlns:a16="http://schemas.microsoft.com/office/drawing/2014/main" id="{89AC25AD-5807-A79F-E4C7-3CCD76F43B1E}"/>
              </a:ext>
            </a:extLst>
          </p:cNvPr>
          <p:cNvSpPr/>
          <p:nvPr/>
        </p:nvSpPr>
        <p:spPr>
          <a:xfrm>
            <a:off x="5308626" y="2370956"/>
            <a:ext cx="1426568" cy="1515879"/>
          </a:xfrm>
          <a:custGeom>
            <a:avLst/>
            <a:gdLst/>
            <a:ahLst/>
            <a:cxnLst/>
            <a:rect l="l" t="t" r="r" b="b"/>
            <a:pathLst>
              <a:path w="2477648" h="2604454" extrusionOk="0">
                <a:moveTo>
                  <a:pt x="2420006" y="791246"/>
                </a:moveTo>
                <a:cubicBezTo>
                  <a:pt x="2387025" y="788447"/>
                  <a:pt x="2359629" y="766755"/>
                  <a:pt x="2338553" y="726866"/>
                </a:cubicBezTo>
                <a:cubicBezTo>
                  <a:pt x="2336146" y="721803"/>
                  <a:pt x="2332980" y="715209"/>
                  <a:pt x="2328950" y="707046"/>
                </a:cubicBezTo>
                <a:cubicBezTo>
                  <a:pt x="2284037" y="615571"/>
                  <a:pt x="2274120" y="584407"/>
                  <a:pt x="2284508" y="567806"/>
                </a:cubicBezTo>
                <a:cubicBezTo>
                  <a:pt x="2296740" y="545879"/>
                  <a:pt x="2324777" y="554016"/>
                  <a:pt x="2345395" y="559890"/>
                </a:cubicBezTo>
                <a:cubicBezTo>
                  <a:pt x="2352565" y="561970"/>
                  <a:pt x="2363267" y="564941"/>
                  <a:pt x="2368526" y="564692"/>
                </a:cubicBezTo>
                <a:cubicBezTo>
                  <a:pt x="2377108" y="562350"/>
                  <a:pt x="2378128" y="561303"/>
                  <a:pt x="2378665" y="539612"/>
                </a:cubicBezTo>
                <a:cubicBezTo>
                  <a:pt x="2378782" y="530297"/>
                  <a:pt x="2379018" y="519896"/>
                  <a:pt x="2381137" y="508436"/>
                </a:cubicBezTo>
                <a:cubicBezTo>
                  <a:pt x="2381961" y="500795"/>
                  <a:pt x="2383727" y="490696"/>
                  <a:pt x="2385376" y="479510"/>
                </a:cubicBezTo>
                <a:cubicBezTo>
                  <a:pt x="2391211" y="444631"/>
                  <a:pt x="2399191" y="396918"/>
                  <a:pt x="2387025" y="373984"/>
                </a:cubicBezTo>
                <a:cubicBezTo>
                  <a:pt x="2383727" y="367063"/>
                  <a:pt x="2378913" y="365389"/>
                  <a:pt x="2366210" y="361882"/>
                </a:cubicBezTo>
                <a:cubicBezTo>
                  <a:pt x="2354527" y="358782"/>
                  <a:pt x="2340358" y="354713"/>
                  <a:pt x="2328453" y="341500"/>
                </a:cubicBezTo>
                <a:cubicBezTo>
                  <a:pt x="2313591" y="323105"/>
                  <a:pt x="2315750" y="298928"/>
                  <a:pt x="2317555" y="279579"/>
                </a:cubicBezTo>
                <a:cubicBezTo>
                  <a:pt x="2318406" y="270198"/>
                  <a:pt x="2319871" y="254617"/>
                  <a:pt x="2316535" y="251529"/>
                </a:cubicBezTo>
                <a:cubicBezTo>
                  <a:pt x="2316535" y="251411"/>
                  <a:pt x="2313591" y="248690"/>
                  <a:pt x="2302222" y="250116"/>
                </a:cubicBezTo>
                <a:cubicBezTo>
                  <a:pt x="2295249" y="250993"/>
                  <a:pt x="2290631" y="248154"/>
                  <a:pt x="2287451" y="243483"/>
                </a:cubicBezTo>
                <a:cubicBezTo>
                  <a:pt x="2284037" y="238865"/>
                  <a:pt x="2283631" y="232716"/>
                  <a:pt x="2285555" y="227509"/>
                </a:cubicBezTo>
                <a:cubicBezTo>
                  <a:pt x="2288224" y="221413"/>
                  <a:pt x="2288629" y="213995"/>
                  <a:pt x="2287582" y="205949"/>
                </a:cubicBezTo>
                <a:cubicBezTo>
                  <a:pt x="2285332" y="202966"/>
                  <a:pt x="2284285" y="199329"/>
                  <a:pt x="2284285" y="195326"/>
                </a:cubicBezTo>
                <a:cubicBezTo>
                  <a:pt x="2284508" y="194384"/>
                  <a:pt x="2284508" y="193677"/>
                  <a:pt x="2284822" y="192696"/>
                </a:cubicBezTo>
                <a:cubicBezTo>
                  <a:pt x="2280270" y="177664"/>
                  <a:pt x="2271491" y="161650"/>
                  <a:pt x="2262241" y="148947"/>
                </a:cubicBezTo>
                <a:cubicBezTo>
                  <a:pt x="2244907" y="122873"/>
                  <a:pt x="2229508" y="112747"/>
                  <a:pt x="2204454" y="96106"/>
                </a:cubicBezTo>
                <a:lnTo>
                  <a:pt x="2186387" y="84161"/>
                </a:lnTo>
                <a:cubicBezTo>
                  <a:pt x="2145752" y="56975"/>
                  <a:pt x="2095161" y="23183"/>
                  <a:pt x="2050131" y="10034"/>
                </a:cubicBezTo>
                <a:cubicBezTo>
                  <a:pt x="2018810" y="431"/>
                  <a:pt x="1949615" y="-5416"/>
                  <a:pt x="1920507" y="7300"/>
                </a:cubicBezTo>
                <a:cubicBezTo>
                  <a:pt x="1900163" y="16654"/>
                  <a:pt x="1863662" y="40543"/>
                  <a:pt x="1845608" y="58598"/>
                </a:cubicBezTo>
                <a:cubicBezTo>
                  <a:pt x="1841081" y="63164"/>
                  <a:pt x="1836711" y="72387"/>
                  <a:pt x="1832394" y="81322"/>
                </a:cubicBezTo>
                <a:cubicBezTo>
                  <a:pt x="1825329" y="96106"/>
                  <a:pt x="1818265" y="111295"/>
                  <a:pt x="1804934" y="119681"/>
                </a:cubicBezTo>
                <a:cubicBezTo>
                  <a:pt x="1786997" y="131442"/>
                  <a:pt x="1775118" y="127243"/>
                  <a:pt x="1764730" y="121800"/>
                </a:cubicBezTo>
                <a:cubicBezTo>
                  <a:pt x="1760675" y="119903"/>
                  <a:pt x="1757534" y="118321"/>
                  <a:pt x="1752537" y="117810"/>
                </a:cubicBezTo>
                <a:cubicBezTo>
                  <a:pt x="1730807" y="115939"/>
                  <a:pt x="1717802" y="121290"/>
                  <a:pt x="1711222" y="151420"/>
                </a:cubicBezTo>
                <a:cubicBezTo>
                  <a:pt x="1708840" y="161180"/>
                  <a:pt x="1708553" y="167263"/>
                  <a:pt x="1708435" y="171567"/>
                </a:cubicBezTo>
                <a:cubicBezTo>
                  <a:pt x="1707428" y="192696"/>
                  <a:pt x="1698545" y="197484"/>
                  <a:pt x="1675362" y="205308"/>
                </a:cubicBezTo>
                <a:cubicBezTo>
                  <a:pt x="1649602" y="215735"/>
                  <a:pt x="1606390" y="209586"/>
                  <a:pt x="1585667" y="203319"/>
                </a:cubicBezTo>
                <a:cubicBezTo>
                  <a:pt x="1581140" y="201946"/>
                  <a:pt x="1577346" y="198479"/>
                  <a:pt x="1575344" y="193847"/>
                </a:cubicBezTo>
                <a:cubicBezTo>
                  <a:pt x="1573473" y="189308"/>
                  <a:pt x="1573787" y="184114"/>
                  <a:pt x="1576351" y="179914"/>
                </a:cubicBezTo>
                <a:cubicBezTo>
                  <a:pt x="1578994" y="175060"/>
                  <a:pt x="1582148" y="170364"/>
                  <a:pt x="1585235" y="165811"/>
                </a:cubicBezTo>
                <a:cubicBezTo>
                  <a:pt x="1595361" y="151420"/>
                  <a:pt x="1597362" y="146959"/>
                  <a:pt x="1593085" y="138808"/>
                </a:cubicBezTo>
                <a:cubicBezTo>
                  <a:pt x="1592770" y="138808"/>
                  <a:pt x="1590102" y="137539"/>
                  <a:pt x="1588335" y="136754"/>
                </a:cubicBezTo>
                <a:cubicBezTo>
                  <a:pt x="1581872" y="133810"/>
                  <a:pt x="1571262" y="128708"/>
                  <a:pt x="1566814" y="115180"/>
                </a:cubicBezTo>
                <a:cubicBezTo>
                  <a:pt x="1563622" y="109516"/>
                  <a:pt x="1565715" y="100802"/>
                  <a:pt x="1567168" y="93764"/>
                </a:cubicBezTo>
                <a:cubicBezTo>
                  <a:pt x="1567299" y="83886"/>
                  <a:pt x="1567834" y="76246"/>
                  <a:pt x="1568175" y="69116"/>
                </a:cubicBezTo>
                <a:cubicBezTo>
                  <a:pt x="1569235" y="52357"/>
                  <a:pt x="1569235" y="46627"/>
                  <a:pt x="1559344" y="38607"/>
                </a:cubicBezTo>
                <a:cubicBezTo>
                  <a:pt x="1544365" y="26545"/>
                  <a:pt x="1489613" y="22070"/>
                  <a:pt x="1468772" y="20422"/>
                </a:cubicBezTo>
                <a:cubicBezTo>
                  <a:pt x="1461956" y="19951"/>
                  <a:pt x="1456645" y="19375"/>
                  <a:pt x="1453884" y="18970"/>
                </a:cubicBezTo>
                <a:cubicBezTo>
                  <a:pt x="1450888" y="18590"/>
                  <a:pt x="1448390" y="17191"/>
                  <a:pt x="1446178" y="15451"/>
                </a:cubicBezTo>
                <a:cubicBezTo>
                  <a:pt x="1445341" y="19820"/>
                  <a:pt x="1443902" y="24713"/>
                  <a:pt x="1440658" y="30129"/>
                </a:cubicBezTo>
                <a:cubicBezTo>
                  <a:pt x="1435621" y="44756"/>
                  <a:pt x="1405046" y="82133"/>
                  <a:pt x="1374183" y="100109"/>
                </a:cubicBezTo>
                <a:cubicBezTo>
                  <a:pt x="1379691" y="114382"/>
                  <a:pt x="1377638" y="126497"/>
                  <a:pt x="1373739" y="135433"/>
                </a:cubicBezTo>
                <a:cubicBezTo>
                  <a:pt x="1354194" y="179116"/>
                  <a:pt x="1263739" y="194253"/>
                  <a:pt x="1231425" y="191440"/>
                </a:cubicBezTo>
                <a:lnTo>
                  <a:pt x="1217989" y="190263"/>
                </a:lnTo>
                <a:cubicBezTo>
                  <a:pt x="1198482" y="188601"/>
                  <a:pt x="1189102" y="187633"/>
                  <a:pt x="1170564" y="196228"/>
                </a:cubicBezTo>
                <a:cubicBezTo>
                  <a:pt x="1164205" y="199329"/>
                  <a:pt x="1158148" y="203071"/>
                  <a:pt x="1151973" y="206839"/>
                </a:cubicBezTo>
                <a:cubicBezTo>
                  <a:pt x="1138119" y="215355"/>
                  <a:pt x="1123649" y="223990"/>
                  <a:pt x="1104601" y="228726"/>
                </a:cubicBezTo>
                <a:lnTo>
                  <a:pt x="1095260" y="230924"/>
                </a:lnTo>
                <a:cubicBezTo>
                  <a:pt x="1075085" y="235660"/>
                  <a:pt x="1049614" y="241822"/>
                  <a:pt x="1029872" y="237217"/>
                </a:cubicBezTo>
                <a:cubicBezTo>
                  <a:pt x="1013362" y="232219"/>
                  <a:pt x="1003484" y="221792"/>
                  <a:pt x="994836" y="212608"/>
                </a:cubicBezTo>
                <a:cubicBezTo>
                  <a:pt x="989132" y="206367"/>
                  <a:pt x="984069" y="200951"/>
                  <a:pt x="978325" y="198439"/>
                </a:cubicBezTo>
                <a:cubicBezTo>
                  <a:pt x="965439" y="193246"/>
                  <a:pt x="951624" y="196346"/>
                  <a:pt x="935911" y="199866"/>
                </a:cubicBezTo>
                <a:cubicBezTo>
                  <a:pt x="922096" y="202809"/>
                  <a:pt x="907495" y="206367"/>
                  <a:pt x="892385" y="203921"/>
                </a:cubicBezTo>
                <a:cubicBezTo>
                  <a:pt x="869228" y="200375"/>
                  <a:pt x="859848" y="186351"/>
                  <a:pt x="852967" y="176081"/>
                </a:cubicBezTo>
                <a:cubicBezTo>
                  <a:pt x="852496" y="175322"/>
                  <a:pt x="851829" y="174406"/>
                  <a:pt x="851344" y="173608"/>
                </a:cubicBezTo>
                <a:cubicBezTo>
                  <a:pt x="851043" y="174171"/>
                  <a:pt x="850756" y="174655"/>
                  <a:pt x="850533" y="175191"/>
                </a:cubicBezTo>
                <a:cubicBezTo>
                  <a:pt x="845026" y="185710"/>
                  <a:pt x="838392" y="197524"/>
                  <a:pt x="828476" y="207663"/>
                </a:cubicBezTo>
                <a:cubicBezTo>
                  <a:pt x="821228" y="215839"/>
                  <a:pt x="808433" y="221661"/>
                  <a:pt x="794906" y="227810"/>
                </a:cubicBezTo>
                <a:cubicBezTo>
                  <a:pt x="786912" y="231460"/>
                  <a:pt x="773607" y="237348"/>
                  <a:pt x="771200" y="240984"/>
                </a:cubicBezTo>
                <a:cubicBezTo>
                  <a:pt x="768099" y="251228"/>
                  <a:pt x="779023" y="262663"/>
                  <a:pt x="794775" y="277865"/>
                </a:cubicBezTo>
                <a:cubicBezTo>
                  <a:pt x="806458" y="289012"/>
                  <a:pt x="817578" y="299569"/>
                  <a:pt x="820116" y="312691"/>
                </a:cubicBezTo>
                <a:cubicBezTo>
                  <a:pt x="825467" y="330458"/>
                  <a:pt x="813810" y="356950"/>
                  <a:pt x="797810" y="389631"/>
                </a:cubicBezTo>
                <a:cubicBezTo>
                  <a:pt x="793662" y="398383"/>
                  <a:pt x="789803" y="406142"/>
                  <a:pt x="788181" y="411309"/>
                </a:cubicBezTo>
                <a:cubicBezTo>
                  <a:pt x="776498" y="446319"/>
                  <a:pt x="764331" y="469501"/>
                  <a:pt x="734162" y="492593"/>
                </a:cubicBezTo>
                <a:cubicBezTo>
                  <a:pt x="712602" y="509456"/>
                  <a:pt x="680824" y="529630"/>
                  <a:pt x="652879" y="529630"/>
                </a:cubicBezTo>
                <a:cubicBezTo>
                  <a:pt x="642007" y="529630"/>
                  <a:pt x="632601" y="526909"/>
                  <a:pt x="624332" y="524554"/>
                </a:cubicBezTo>
                <a:cubicBezTo>
                  <a:pt x="616248" y="522343"/>
                  <a:pt x="609405" y="520825"/>
                  <a:pt x="602066" y="521048"/>
                </a:cubicBezTo>
                <a:cubicBezTo>
                  <a:pt x="594072" y="521833"/>
                  <a:pt x="591927" y="524148"/>
                  <a:pt x="586602" y="529761"/>
                </a:cubicBezTo>
                <a:cubicBezTo>
                  <a:pt x="583410" y="533241"/>
                  <a:pt x="579471" y="537676"/>
                  <a:pt x="573637" y="541444"/>
                </a:cubicBezTo>
                <a:cubicBezTo>
                  <a:pt x="554131" y="557012"/>
                  <a:pt x="529417" y="575472"/>
                  <a:pt x="501407" y="586972"/>
                </a:cubicBezTo>
                <a:cubicBezTo>
                  <a:pt x="484177" y="593906"/>
                  <a:pt x="468530" y="596640"/>
                  <a:pt x="453956" y="596640"/>
                </a:cubicBezTo>
                <a:cubicBezTo>
                  <a:pt x="426429" y="596640"/>
                  <a:pt x="403260" y="586906"/>
                  <a:pt x="379162" y="576715"/>
                </a:cubicBezTo>
                <a:cubicBezTo>
                  <a:pt x="371011" y="573392"/>
                  <a:pt x="362429" y="569859"/>
                  <a:pt x="353271" y="566406"/>
                </a:cubicBezTo>
                <a:cubicBezTo>
                  <a:pt x="307049" y="550445"/>
                  <a:pt x="310922" y="520420"/>
                  <a:pt x="313447" y="500639"/>
                </a:cubicBezTo>
                <a:cubicBezTo>
                  <a:pt x="315488" y="485122"/>
                  <a:pt x="316312" y="475873"/>
                  <a:pt x="306866" y="465315"/>
                </a:cubicBezTo>
                <a:cubicBezTo>
                  <a:pt x="289205" y="446096"/>
                  <a:pt x="225152" y="445416"/>
                  <a:pt x="198306" y="459624"/>
                </a:cubicBezTo>
                <a:cubicBezTo>
                  <a:pt x="198188" y="459742"/>
                  <a:pt x="198031" y="459820"/>
                  <a:pt x="197913" y="459925"/>
                </a:cubicBezTo>
                <a:cubicBezTo>
                  <a:pt x="198306" y="461678"/>
                  <a:pt x="198698" y="463431"/>
                  <a:pt x="199104" y="465184"/>
                </a:cubicBezTo>
                <a:cubicBezTo>
                  <a:pt x="204586" y="488733"/>
                  <a:pt x="205946" y="507428"/>
                  <a:pt x="174783" y="535713"/>
                </a:cubicBezTo>
                <a:cubicBezTo>
                  <a:pt x="160968" y="548195"/>
                  <a:pt x="145543" y="552538"/>
                  <a:pt x="131911" y="556240"/>
                </a:cubicBezTo>
                <a:cubicBezTo>
                  <a:pt x="121300" y="559223"/>
                  <a:pt x="112143" y="561814"/>
                  <a:pt x="104541" y="567766"/>
                </a:cubicBezTo>
                <a:cubicBezTo>
                  <a:pt x="100486" y="571286"/>
                  <a:pt x="97411" y="579645"/>
                  <a:pt x="94403" y="588463"/>
                </a:cubicBezTo>
                <a:cubicBezTo>
                  <a:pt x="91708" y="595868"/>
                  <a:pt x="89025" y="602933"/>
                  <a:pt x="85506" y="609304"/>
                </a:cubicBezTo>
                <a:cubicBezTo>
                  <a:pt x="79986" y="617887"/>
                  <a:pt x="72031" y="620516"/>
                  <a:pt x="67792" y="621890"/>
                </a:cubicBezTo>
                <a:cubicBezTo>
                  <a:pt x="64534" y="629831"/>
                  <a:pt x="63841" y="636425"/>
                  <a:pt x="63174" y="644130"/>
                </a:cubicBezTo>
                <a:cubicBezTo>
                  <a:pt x="61931" y="656768"/>
                  <a:pt x="60636" y="672441"/>
                  <a:pt x="48718" y="688664"/>
                </a:cubicBezTo>
                <a:cubicBezTo>
                  <a:pt x="43877" y="695284"/>
                  <a:pt x="36367" y="701342"/>
                  <a:pt x="27968" y="708498"/>
                </a:cubicBezTo>
                <a:cubicBezTo>
                  <a:pt x="16443" y="718153"/>
                  <a:pt x="-2724" y="734258"/>
                  <a:pt x="324" y="742552"/>
                </a:cubicBezTo>
                <a:cubicBezTo>
                  <a:pt x="2875" y="747497"/>
                  <a:pt x="26961" y="744999"/>
                  <a:pt x="37440" y="743821"/>
                </a:cubicBezTo>
                <a:cubicBezTo>
                  <a:pt x="43877" y="743180"/>
                  <a:pt x="50026" y="742709"/>
                  <a:pt x="54618" y="742709"/>
                </a:cubicBezTo>
                <a:cubicBezTo>
                  <a:pt x="87286" y="742709"/>
                  <a:pt x="114459" y="753986"/>
                  <a:pt x="140689" y="765015"/>
                </a:cubicBezTo>
                <a:cubicBezTo>
                  <a:pt x="145857" y="767200"/>
                  <a:pt x="149599" y="771740"/>
                  <a:pt x="150488" y="777366"/>
                </a:cubicBezTo>
                <a:cubicBezTo>
                  <a:pt x="151496" y="782808"/>
                  <a:pt x="149441" y="788394"/>
                  <a:pt x="145190" y="792123"/>
                </a:cubicBezTo>
                <a:lnTo>
                  <a:pt x="137746" y="798507"/>
                </a:lnTo>
                <a:cubicBezTo>
                  <a:pt x="122060" y="812035"/>
                  <a:pt x="115950" y="817883"/>
                  <a:pt x="117127" y="831031"/>
                </a:cubicBezTo>
                <a:cubicBezTo>
                  <a:pt x="117441" y="833294"/>
                  <a:pt x="119116" y="835218"/>
                  <a:pt x="122452" y="839181"/>
                </a:cubicBezTo>
                <a:cubicBezTo>
                  <a:pt x="134737" y="853717"/>
                  <a:pt x="138766" y="868173"/>
                  <a:pt x="120542" y="895987"/>
                </a:cubicBezTo>
                <a:cubicBezTo>
                  <a:pt x="113163" y="908128"/>
                  <a:pt x="104790" y="917521"/>
                  <a:pt x="97294" y="925763"/>
                </a:cubicBezTo>
                <a:cubicBezTo>
                  <a:pt x="80849" y="944040"/>
                  <a:pt x="72829" y="953172"/>
                  <a:pt x="80561" y="981522"/>
                </a:cubicBezTo>
                <a:cubicBezTo>
                  <a:pt x="81738" y="985042"/>
                  <a:pt x="84277" y="988862"/>
                  <a:pt x="87508" y="993114"/>
                </a:cubicBezTo>
                <a:cubicBezTo>
                  <a:pt x="93356" y="1001133"/>
                  <a:pt x="100617" y="1011050"/>
                  <a:pt x="102135" y="1026121"/>
                </a:cubicBezTo>
                <a:cubicBezTo>
                  <a:pt x="103495" y="1033225"/>
                  <a:pt x="102135" y="1040761"/>
                  <a:pt x="100905" y="1046845"/>
                </a:cubicBezTo>
                <a:cubicBezTo>
                  <a:pt x="99950" y="1050678"/>
                  <a:pt x="99256" y="1054262"/>
                  <a:pt x="99701" y="1056474"/>
                </a:cubicBezTo>
                <a:cubicBezTo>
                  <a:pt x="99950" y="1075064"/>
                  <a:pt x="103024" y="1082587"/>
                  <a:pt x="107969" y="1095028"/>
                </a:cubicBezTo>
                <a:cubicBezTo>
                  <a:pt x="110599" y="1101400"/>
                  <a:pt x="113255" y="1108556"/>
                  <a:pt x="115950" y="1117714"/>
                </a:cubicBezTo>
                <a:cubicBezTo>
                  <a:pt x="118200" y="1124360"/>
                  <a:pt x="120293" y="1131922"/>
                  <a:pt x="120856" y="1139458"/>
                </a:cubicBezTo>
                <a:cubicBezTo>
                  <a:pt x="126194" y="1144246"/>
                  <a:pt x="130118" y="1149858"/>
                  <a:pt x="132172" y="1156439"/>
                </a:cubicBezTo>
                <a:cubicBezTo>
                  <a:pt x="139133" y="1177895"/>
                  <a:pt x="125866" y="1200698"/>
                  <a:pt x="115217" y="1219145"/>
                </a:cubicBezTo>
                <a:cubicBezTo>
                  <a:pt x="114170" y="1220754"/>
                  <a:pt x="113255" y="1222272"/>
                  <a:pt x="112339" y="1223855"/>
                </a:cubicBezTo>
                <a:cubicBezTo>
                  <a:pt x="123773" y="1229807"/>
                  <a:pt x="131191" y="1239698"/>
                  <a:pt x="133403" y="1251969"/>
                </a:cubicBezTo>
                <a:cubicBezTo>
                  <a:pt x="136542" y="1268715"/>
                  <a:pt x="128339" y="1286429"/>
                  <a:pt x="114170" y="1294005"/>
                </a:cubicBezTo>
                <a:cubicBezTo>
                  <a:pt x="108127" y="1296909"/>
                  <a:pt x="101885" y="1298112"/>
                  <a:pt x="95580" y="1297445"/>
                </a:cubicBezTo>
                <a:cubicBezTo>
                  <a:pt x="95044" y="1306668"/>
                  <a:pt x="95802" y="1316651"/>
                  <a:pt x="96496" y="1326528"/>
                </a:cubicBezTo>
                <a:cubicBezTo>
                  <a:pt x="97229" y="1334483"/>
                  <a:pt x="97700" y="1342149"/>
                  <a:pt x="97700" y="1349253"/>
                </a:cubicBezTo>
                <a:cubicBezTo>
                  <a:pt x="97032" y="1359902"/>
                  <a:pt x="95802" y="1369819"/>
                  <a:pt x="94625" y="1379631"/>
                </a:cubicBezTo>
                <a:cubicBezTo>
                  <a:pt x="91969" y="1401545"/>
                  <a:pt x="89339" y="1424309"/>
                  <a:pt x="93134" y="1442416"/>
                </a:cubicBezTo>
                <a:cubicBezTo>
                  <a:pt x="98210" y="1461490"/>
                  <a:pt x="106791" y="1467927"/>
                  <a:pt x="122439" y="1479584"/>
                </a:cubicBezTo>
                <a:cubicBezTo>
                  <a:pt x="126560" y="1482698"/>
                  <a:pt x="131191" y="1486112"/>
                  <a:pt x="135940" y="1489972"/>
                </a:cubicBezTo>
                <a:cubicBezTo>
                  <a:pt x="159253" y="1508156"/>
                  <a:pt x="163597" y="1518453"/>
                  <a:pt x="169210" y="1536324"/>
                </a:cubicBezTo>
                <a:cubicBezTo>
                  <a:pt x="170440" y="1540628"/>
                  <a:pt x="171957" y="1545469"/>
                  <a:pt x="174273" y="1551434"/>
                </a:cubicBezTo>
                <a:lnTo>
                  <a:pt x="178197" y="1564007"/>
                </a:lnTo>
                <a:cubicBezTo>
                  <a:pt x="187042" y="1592056"/>
                  <a:pt x="202911" y="1642360"/>
                  <a:pt x="164932" y="1666118"/>
                </a:cubicBezTo>
                <a:cubicBezTo>
                  <a:pt x="164239" y="1681215"/>
                  <a:pt x="161556" y="1706910"/>
                  <a:pt x="153210" y="1724062"/>
                </a:cubicBezTo>
                <a:cubicBezTo>
                  <a:pt x="156558" y="1733887"/>
                  <a:pt x="157095" y="1746054"/>
                  <a:pt x="156376" y="1757697"/>
                </a:cubicBezTo>
                <a:cubicBezTo>
                  <a:pt x="176654" y="1745007"/>
                  <a:pt x="200516" y="1737681"/>
                  <a:pt x="223948" y="1730538"/>
                </a:cubicBezTo>
                <a:cubicBezTo>
                  <a:pt x="251892" y="1722269"/>
                  <a:pt x="280662" y="1713556"/>
                  <a:pt x="302458" y="1696025"/>
                </a:cubicBezTo>
                <a:cubicBezTo>
                  <a:pt x="330245" y="1672215"/>
                  <a:pt x="359420" y="1647253"/>
                  <a:pt x="398132" y="1628832"/>
                </a:cubicBezTo>
                <a:cubicBezTo>
                  <a:pt x="405707" y="1625509"/>
                  <a:pt x="412104" y="1622762"/>
                  <a:pt x="417965" y="1620224"/>
                </a:cubicBezTo>
                <a:cubicBezTo>
                  <a:pt x="446315" y="1608305"/>
                  <a:pt x="459150" y="1602824"/>
                  <a:pt x="477557" y="1573832"/>
                </a:cubicBezTo>
                <a:cubicBezTo>
                  <a:pt x="481233" y="1568246"/>
                  <a:pt x="482620" y="1565354"/>
                  <a:pt x="483379" y="1563353"/>
                </a:cubicBezTo>
                <a:cubicBezTo>
                  <a:pt x="487186" y="1554548"/>
                  <a:pt x="491373" y="1551827"/>
                  <a:pt x="503212" y="1543898"/>
                </a:cubicBezTo>
                <a:cubicBezTo>
                  <a:pt x="514817" y="1536585"/>
                  <a:pt x="528240" y="1534139"/>
                  <a:pt x="541453" y="1531863"/>
                </a:cubicBezTo>
                <a:cubicBezTo>
                  <a:pt x="551711" y="1530005"/>
                  <a:pt x="562333" y="1528029"/>
                  <a:pt x="569333" y="1524196"/>
                </a:cubicBezTo>
                <a:lnTo>
                  <a:pt x="582258" y="1517354"/>
                </a:lnTo>
                <a:cubicBezTo>
                  <a:pt x="602602" y="1506521"/>
                  <a:pt x="610321" y="1503643"/>
                  <a:pt x="646155" y="1507411"/>
                </a:cubicBezTo>
                <a:cubicBezTo>
                  <a:pt x="655600" y="1508824"/>
                  <a:pt x="668866" y="1508549"/>
                  <a:pt x="682655" y="1508078"/>
                </a:cubicBezTo>
                <a:cubicBezTo>
                  <a:pt x="712026" y="1507411"/>
                  <a:pt x="742025" y="1506260"/>
                  <a:pt x="761885" y="1517995"/>
                </a:cubicBezTo>
                <a:cubicBezTo>
                  <a:pt x="792014" y="1531588"/>
                  <a:pt x="786180" y="1553789"/>
                  <a:pt x="781116" y="1571517"/>
                </a:cubicBezTo>
                <a:cubicBezTo>
                  <a:pt x="780096" y="1575206"/>
                  <a:pt x="778971" y="1579379"/>
                  <a:pt x="778081" y="1583919"/>
                </a:cubicBezTo>
                <a:cubicBezTo>
                  <a:pt x="776930" y="1588799"/>
                  <a:pt x="773607" y="1592815"/>
                  <a:pt x="769198" y="1595092"/>
                </a:cubicBezTo>
                <a:cubicBezTo>
                  <a:pt x="764828" y="1597276"/>
                  <a:pt x="759543" y="1597132"/>
                  <a:pt x="755108" y="1595092"/>
                </a:cubicBezTo>
                <a:cubicBezTo>
                  <a:pt x="752949" y="1593979"/>
                  <a:pt x="748867" y="1593862"/>
                  <a:pt x="744681" y="1593574"/>
                </a:cubicBezTo>
                <a:cubicBezTo>
                  <a:pt x="744995" y="1598179"/>
                  <a:pt x="746421" y="1603595"/>
                  <a:pt x="748397" y="1610555"/>
                </a:cubicBezTo>
                <a:cubicBezTo>
                  <a:pt x="750385" y="1617149"/>
                  <a:pt x="752478" y="1624881"/>
                  <a:pt x="753172" y="1632927"/>
                </a:cubicBezTo>
                <a:cubicBezTo>
                  <a:pt x="775726" y="1630363"/>
                  <a:pt x="796318" y="1630952"/>
                  <a:pt x="818114" y="1647083"/>
                </a:cubicBezTo>
                <a:cubicBezTo>
                  <a:pt x="824970" y="1650131"/>
                  <a:pt x="829274" y="1654187"/>
                  <a:pt x="833107" y="1658150"/>
                </a:cubicBezTo>
                <a:cubicBezTo>
                  <a:pt x="835318" y="1660479"/>
                  <a:pt x="836208" y="1661447"/>
                  <a:pt x="842958" y="1663711"/>
                </a:cubicBezTo>
                <a:cubicBezTo>
                  <a:pt x="842762" y="1663567"/>
                  <a:pt x="843247" y="1663567"/>
                  <a:pt x="846727" y="1661788"/>
                </a:cubicBezTo>
                <a:cubicBezTo>
                  <a:pt x="848440" y="1661029"/>
                  <a:pt x="850024" y="1660270"/>
                  <a:pt x="851541" y="1659799"/>
                </a:cubicBezTo>
                <a:cubicBezTo>
                  <a:pt x="850559" y="1644270"/>
                  <a:pt x="851319" y="1625666"/>
                  <a:pt x="871911" y="1614271"/>
                </a:cubicBezTo>
                <a:cubicBezTo>
                  <a:pt x="897068" y="1600168"/>
                  <a:pt x="947188" y="1616168"/>
                  <a:pt x="967271" y="1623769"/>
                </a:cubicBezTo>
                <a:cubicBezTo>
                  <a:pt x="983742" y="1630232"/>
                  <a:pt x="990781" y="1640149"/>
                  <a:pt x="995242" y="1646716"/>
                </a:cubicBezTo>
                <a:cubicBezTo>
                  <a:pt x="998408" y="1651269"/>
                  <a:pt x="999428" y="1652538"/>
                  <a:pt x="1001705" y="1653414"/>
                </a:cubicBezTo>
                <a:cubicBezTo>
                  <a:pt x="1014159" y="1660270"/>
                  <a:pt x="1020557" y="1661565"/>
                  <a:pt x="1027308" y="1662795"/>
                </a:cubicBezTo>
                <a:cubicBezTo>
                  <a:pt x="1042798" y="1665621"/>
                  <a:pt x="1054297" y="1669389"/>
                  <a:pt x="1073241" y="1694259"/>
                </a:cubicBezTo>
                <a:cubicBezTo>
                  <a:pt x="1097916" y="1724454"/>
                  <a:pt x="1119842" y="1725462"/>
                  <a:pt x="1156278" y="1727450"/>
                </a:cubicBezTo>
                <a:cubicBezTo>
                  <a:pt x="1166888" y="1728000"/>
                  <a:pt x="1178230" y="1728628"/>
                  <a:pt x="1190397" y="1730067"/>
                </a:cubicBezTo>
                <a:cubicBezTo>
                  <a:pt x="1222450" y="1733416"/>
                  <a:pt x="1242126" y="1741148"/>
                  <a:pt x="1259514" y="1748029"/>
                </a:cubicBezTo>
                <a:cubicBezTo>
                  <a:pt x="1275422" y="1754361"/>
                  <a:pt x="1289264" y="1759843"/>
                  <a:pt x="1311857" y="1761492"/>
                </a:cubicBezTo>
                <a:cubicBezTo>
                  <a:pt x="1355960" y="1765926"/>
                  <a:pt x="1372810" y="1794434"/>
                  <a:pt x="1389229" y="1822065"/>
                </a:cubicBezTo>
                <a:cubicBezTo>
                  <a:pt x="1391911" y="1826683"/>
                  <a:pt x="1394737" y="1831471"/>
                  <a:pt x="1397524" y="1836286"/>
                </a:cubicBezTo>
                <a:cubicBezTo>
                  <a:pt x="1403895" y="1843350"/>
                  <a:pt x="1418089" y="1861470"/>
                  <a:pt x="1431356" y="1882442"/>
                </a:cubicBezTo>
                <a:cubicBezTo>
                  <a:pt x="1432114" y="1883802"/>
                  <a:pt x="1432847" y="1885229"/>
                  <a:pt x="1433161" y="1886681"/>
                </a:cubicBezTo>
                <a:cubicBezTo>
                  <a:pt x="1434338" y="1890775"/>
                  <a:pt x="1435542" y="1896126"/>
                  <a:pt x="1436837" y="1901830"/>
                </a:cubicBezTo>
                <a:cubicBezTo>
                  <a:pt x="1438734" y="1910321"/>
                  <a:pt x="1442763" y="1928179"/>
                  <a:pt x="1445956" y="1932143"/>
                </a:cubicBezTo>
                <a:cubicBezTo>
                  <a:pt x="1449292" y="1933124"/>
                  <a:pt x="1472854" y="1933504"/>
                  <a:pt x="1481318" y="1931856"/>
                </a:cubicBezTo>
                <a:cubicBezTo>
                  <a:pt x="1485243" y="1930377"/>
                  <a:pt x="1490058" y="1923247"/>
                  <a:pt x="1494911" y="1916405"/>
                </a:cubicBezTo>
                <a:cubicBezTo>
                  <a:pt x="1499975" y="1908516"/>
                  <a:pt x="1505299" y="1900666"/>
                  <a:pt x="1514169" y="1897108"/>
                </a:cubicBezTo>
                <a:cubicBezTo>
                  <a:pt x="1548132" y="1884692"/>
                  <a:pt x="1642354" y="1917006"/>
                  <a:pt x="1666361" y="1928951"/>
                </a:cubicBezTo>
                <a:cubicBezTo>
                  <a:pt x="1735961" y="1958754"/>
                  <a:pt x="1821025" y="2004661"/>
                  <a:pt x="1825814" y="2052937"/>
                </a:cubicBezTo>
                <a:cubicBezTo>
                  <a:pt x="1826978" y="2063233"/>
                  <a:pt x="1824689" y="2077297"/>
                  <a:pt x="1811160" y="2090903"/>
                </a:cubicBezTo>
                <a:cubicBezTo>
                  <a:pt x="1812129" y="2094252"/>
                  <a:pt x="1812770" y="2097654"/>
                  <a:pt x="1812678" y="2101147"/>
                </a:cubicBezTo>
                <a:cubicBezTo>
                  <a:pt x="1811763" y="2118128"/>
                  <a:pt x="1797921" y="2129693"/>
                  <a:pt x="1786997" y="2138878"/>
                </a:cubicBezTo>
                <a:cubicBezTo>
                  <a:pt x="1782496" y="2142580"/>
                  <a:pt x="1777931" y="2146675"/>
                  <a:pt x="1775615" y="2149566"/>
                </a:cubicBezTo>
                <a:cubicBezTo>
                  <a:pt x="1773247" y="2152497"/>
                  <a:pt x="1772358" y="2155388"/>
                  <a:pt x="1770801" y="2159430"/>
                </a:cubicBezTo>
                <a:cubicBezTo>
                  <a:pt x="1768485" y="2165815"/>
                  <a:pt x="1765764" y="2174293"/>
                  <a:pt x="1757364" y="2182914"/>
                </a:cubicBezTo>
                <a:cubicBezTo>
                  <a:pt x="1750523" y="2189756"/>
                  <a:pt x="1742385" y="2192582"/>
                  <a:pt x="1735674" y="2195042"/>
                </a:cubicBezTo>
                <a:cubicBezTo>
                  <a:pt x="1731709" y="2196599"/>
                  <a:pt x="1727470" y="2198025"/>
                  <a:pt x="1725940" y="2199647"/>
                </a:cubicBezTo>
                <a:cubicBezTo>
                  <a:pt x="1725940" y="2200183"/>
                  <a:pt x="1725665" y="2205247"/>
                  <a:pt x="1725534" y="2211055"/>
                </a:cubicBezTo>
                <a:cubicBezTo>
                  <a:pt x="1725181" y="2218656"/>
                  <a:pt x="1724867" y="2228063"/>
                  <a:pt x="1719791" y="2236383"/>
                </a:cubicBezTo>
                <a:cubicBezTo>
                  <a:pt x="1712765" y="2246052"/>
                  <a:pt x="1705099" y="2248838"/>
                  <a:pt x="1699801" y="2250984"/>
                </a:cubicBezTo>
                <a:cubicBezTo>
                  <a:pt x="1696412" y="2252266"/>
                  <a:pt x="1693691" y="2253130"/>
                  <a:pt x="1691087" y="2255432"/>
                </a:cubicBezTo>
                <a:cubicBezTo>
                  <a:pt x="1661795" y="2273578"/>
                  <a:pt x="1653553" y="2282827"/>
                  <a:pt x="1650609" y="2300031"/>
                </a:cubicBezTo>
                <a:cubicBezTo>
                  <a:pt x="1650191" y="2302177"/>
                  <a:pt x="1649288" y="2304100"/>
                  <a:pt x="1648150" y="2305853"/>
                </a:cubicBezTo>
                <a:cubicBezTo>
                  <a:pt x="1651708" y="2334138"/>
                  <a:pt x="1650727" y="2364582"/>
                  <a:pt x="1648359" y="2389844"/>
                </a:cubicBezTo>
                <a:cubicBezTo>
                  <a:pt x="1650413" y="2390551"/>
                  <a:pt x="1652127" y="2391624"/>
                  <a:pt x="1653906" y="2392736"/>
                </a:cubicBezTo>
                <a:cubicBezTo>
                  <a:pt x="1665850" y="2400978"/>
                  <a:pt x="1668153" y="2415539"/>
                  <a:pt x="1670051" y="2428085"/>
                </a:cubicBezTo>
                <a:cubicBezTo>
                  <a:pt x="1671162" y="2435464"/>
                  <a:pt x="1672693" y="2444373"/>
                  <a:pt x="1675597" y="2447291"/>
                </a:cubicBezTo>
                <a:cubicBezTo>
                  <a:pt x="1678803" y="2450195"/>
                  <a:pt x="1685357" y="2452197"/>
                  <a:pt x="1692671" y="2454512"/>
                </a:cubicBezTo>
                <a:cubicBezTo>
                  <a:pt x="1708828" y="2458908"/>
                  <a:pt x="1733292" y="2466130"/>
                  <a:pt x="1738840" y="2500381"/>
                </a:cubicBezTo>
                <a:cubicBezTo>
                  <a:pt x="1739481" y="2507341"/>
                  <a:pt x="1739035" y="2513359"/>
                  <a:pt x="1737897" y="2518828"/>
                </a:cubicBezTo>
                <a:cubicBezTo>
                  <a:pt x="1763278" y="2525709"/>
                  <a:pt x="1782144" y="2546367"/>
                  <a:pt x="1799229" y="2565311"/>
                </a:cubicBezTo>
                <a:cubicBezTo>
                  <a:pt x="1807590" y="2574469"/>
                  <a:pt x="1815322" y="2583182"/>
                  <a:pt x="1822792" y="2589003"/>
                </a:cubicBezTo>
                <a:cubicBezTo>
                  <a:pt x="1829948" y="2594210"/>
                  <a:pt x="1837719" y="2598148"/>
                  <a:pt x="1845385" y="2602086"/>
                </a:cubicBezTo>
                <a:cubicBezTo>
                  <a:pt x="1846863" y="2602858"/>
                  <a:pt x="1848381" y="2603656"/>
                  <a:pt x="1849899" y="2604454"/>
                </a:cubicBezTo>
                <a:cubicBezTo>
                  <a:pt x="1856937" y="2566462"/>
                  <a:pt x="1881572" y="2535142"/>
                  <a:pt x="1908392" y="2506739"/>
                </a:cubicBezTo>
                <a:cubicBezTo>
                  <a:pt x="1915012" y="2500119"/>
                  <a:pt x="1921959" y="2491524"/>
                  <a:pt x="1929233" y="2482641"/>
                </a:cubicBezTo>
                <a:cubicBezTo>
                  <a:pt x="1941373" y="2467543"/>
                  <a:pt x="1953920" y="2452092"/>
                  <a:pt x="1966806" y="2442045"/>
                </a:cubicBezTo>
                <a:cubicBezTo>
                  <a:pt x="1974957" y="2437138"/>
                  <a:pt x="1982336" y="2435870"/>
                  <a:pt x="1989623" y="2434705"/>
                </a:cubicBezTo>
                <a:cubicBezTo>
                  <a:pt x="1993953" y="2433933"/>
                  <a:pt x="2001842" y="2432704"/>
                  <a:pt x="2003621" y="2431147"/>
                </a:cubicBezTo>
                <a:cubicBezTo>
                  <a:pt x="2002836" y="2428870"/>
                  <a:pt x="1996779" y="2417724"/>
                  <a:pt x="1993168" y="2411876"/>
                </a:cubicBezTo>
                <a:cubicBezTo>
                  <a:pt x="1987883" y="2402286"/>
                  <a:pt x="1983160" y="2393887"/>
                  <a:pt x="1981826" y="2386077"/>
                </a:cubicBezTo>
                <a:cubicBezTo>
                  <a:pt x="1976985" y="2358419"/>
                  <a:pt x="1982048" y="2326406"/>
                  <a:pt x="1987124" y="2295871"/>
                </a:cubicBezTo>
                <a:cubicBezTo>
                  <a:pt x="1989178" y="2284214"/>
                  <a:pt x="1990853" y="2272819"/>
                  <a:pt x="1992148" y="2262039"/>
                </a:cubicBezTo>
                <a:cubicBezTo>
                  <a:pt x="1992148" y="2239458"/>
                  <a:pt x="1998296" y="2227788"/>
                  <a:pt x="2005911" y="2213227"/>
                </a:cubicBezTo>
                <a:cubicBezTo>
                  <a:pt x="2008475" y="2208373"/>
                  <a:pt x="2011353" y="2202957"/>
                  <a:pt x="2014519" y="2196115"/>
                </a:cubicBezTo>
                <a:cubicBezTo>
                  <a:pt x="2023638" y="2172762"/>
                  <a:pt x="2024187" y="2147420"/>
                  <a:pt x="2024632" y="2120496"/>
                </a:cubicBezTo>
                <a:cubicBezTo>
                  <a:pt x="2025195" y="2104273"/>
                  <a:pt x="2025417" y="2087292"/>
                  <a:pt x="2027667" y="2070310"/>
                </a:cubicBezTo>
                <a:cubicBezTo>
                  <a:pt x="2034038" y="2042784"/>
                  <a:pt x="2043419" y="2024272"/>
                  <a:pt x="2054317" y="2002633"/>
                </a:cubicBezTo>
                <a:lnTo>
                  <a:pt x="2058621" y="1993737"/>
                </a:lnTo>
                <a:cubicBezTo>
                  <a:pt x="2071298" y="1967087"/>
                  <a:pt x="2068760" y="1948209"/>
                  <a:pt x="2065084" y="1919453"/>
                </a:cubicBezTo>
                <a:lnTo>
                  <a:pt x="2063462" y="1906266"/>
                </a:lnTo>
                <a:cubicBezTo>
                  <a:pt x="2054317" y="1855269"/>
                  <a:pt x="2054566" y="1803526"/>
                  <a:pt x="2054814" y="1753433"/>
                </a:cubicBezTo>
                <a:lnTo>
                  <a:pt x="2054984" y="1727869"/>
                </a:lnTo>
                <a:cubicBezTo>
                  <a:pt x="2054984" y="1718240"/>
                  <a:pt x="2052799" y="1708166"/>
                  <a:pt x="2050798" y="1697268"/>
                </a:cubicBezTo>
                <a:cubicBezTo>
                  <a:pt x="2049110" y="1689314"/>
                  <a:pt x="2047723" y="1681111"/>
                  <a:pt x="2046703" y="1672974"/>
                </a:cubicBezTo>
                <a:cubicBezTo>
                  <a:pt x="2042869" y="1643315"/>
                  <a:pt x="2048325" y="1615658"/>
                  <a:pt x="2053676" y="1588733"/>
                </a:cubicBezTo>
                <a:cubicBezTo>
                  <a:pt x="2057574" y="1568743"/>
                  <a:pt x="2061447" y="1549838"/>
                  <a:pt x="2061447" y="1530384"/>
                </a:cubicBezTo>
                <a:cubicBezTo>
                  <a:pt x="2061447" y="1490874"/>
                  <a:pt x="2058085" y="1465075"/>
                  <a:pt x="2040410" y="1433245"/>
                </a:cubicBezTo>
                <a:cubicBezTo>
                  <a:pt x="2036315" y="1426402"/>
                  <a:pt x="2033843" y="1424309"/>
                  <a:pt x="2032390" y="1422857"/>
                </a:cubicBezTo>
                <a:cubicBezTo>
                  <a:pt x="2022003" y="1413817"/>
                  <a:pt x="2023900" y="1405653"/>
                  <a:pt x="2026556" y="1393106"/>
                </a:cubicBezTo>
                <a:lnTo>
                  <a:pt x="2028046" y="1386172"/>
                </a:lnTo>
                <a:cubicBezTo>
                  <a:pt x="2031762" y="1375026"/>
                  <a:pt x="2036315" y="1366653"/>
                  <a:pt x="2040619" y="1359262"/>
                </a:cubicBezTo>
                <a:cubicBezTo>
                  <a:pt x="2045695" y="1350378"/>
                  <a:pt x="2050196" y="1342882"/>
                  <a:pt x="2051020" y="1335163"/>
                </a:cubicBezTo>
                <a:cubicBezTo>
                  <a:pt x="2053898" y="1323375"/>
                  <a:pt x="2054186" y="1314453"/>
                  <a:pt x="2054566" y="1305007"/>
                </a:cubicBezTo>
                <a:cubicBezTo>
                  <a:pt x="2054683" y="1300781"/>
                  <a:pt x="2054840" y="1296398"/>
                  <a:pt x="2055193" y="1291938"/>
                </a:cubicBezTo>
                <a:cubicBezTo>
                  <a:pt x="2052812" y="1287450"/>
                  <a:pt x="2052302" y="1282060"/>
                  <a:pt x="2054709" y="1277232"/>
                </a:cubicBezTo>
                <a:cubicBezTo>
                  <a:pt x="2059013" y="1268388"/>
                  <a:pt x="2062912" y="1255816"/>
                  <a:pt x="2067544" y="1242419"/>
                </a:cubicBezTo>
                <a:cubicBezTo>
                  <a:pt x="2076858" y="1212787"/>
                  <a:pt x="2087652" y="1179465"/>
                  <a:pt x="2109735" y="1162300"/>
                </a:cubicBezTo>
                <a:cubicBezTo>
                  <a:pt x="2132421" y="1144743"/>
                  <a:pt x="2153262" y="1151271"/>
                  <a:pt x="2168438" y="1155772"/>
                </a:cubicBezTo>
                <a:cubicBezTo>
                  <a:pt x="2177818" y="1158676"/>
                  <a:pt x="2186178" y="1160861"/>
                  <a:pt x="2193818" y="1159343"/>
                </a:cubicBezTo>
                <a:cubicBezTo>
                  <a:pt x="2206705" y="1158022"/>
                  <a:pt x="2221697" y="1149047"/>
                  <a:pt x="2234872" y="1141158"/>
                </a:cubicBezTo>
                <a:cubicBezTo>
                  <a:pt x="2244658" y="1135297"/>
                  <a:pt x="2254130" y="1129815"/>
                  <a:pt x="2262751" y="1126375"/>
                </a:cubicBezTo>
                <a:cubicBezTo>
                  <a:pt x="2287871" y="1115686"/>
                  <a:pt x="2289179" y="1111042"/>
                  <a:pt x="2296021" y="1085413"/>
                </a:cubicBezTo>
                <a:cubicBezTo>
                  <a:pt x="2297669" y="1079578"/>
                  <a:pt x="2299148" y="1072827"/>
                  <a:pt x="2301555" y="1065331"/>
                </a:cubicBezTo>
                <a:cubicBezTo>
                  <a:pt x="2320407" y="998569"/>
                  <a:pt x="2364470" y="939200"/>
                  <a:pt x="2407185" y="881858"/>
                </a:cubicBezTo>
                <a:cubicBezTo>
                  <a:pt x="2432187" y="848379"/>
                  <a:pt x="2457750" y="813879"/>
                  <a:pt x="2477649" y="778569"/>
                </a:cubicBezTo>
                <a:cubicBezTo>
                  <a:pt x="2461204" y="786641"/>
                  <a:pt x="2444405" y="791482"/>
                  <a:pt x="2427581" y="791482"/>
                </a:cubicBezTo>
                <a:cubicBezTo>
                  <a:pt x="2425056" y="791495"/>
                  <a:pt x="2422518" y="791364"/>
                  <a:pt x="2420006" y="791246"/>
                </a:cubicBezTo>
                <a:close/>
              </a:path>
            </a:pathLst>
          </a:custGeom>
          <a:solidFill>
            <a:srgbClr val="FFCA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562;p82">
            <a:extLst>
              <a:ext uri="{FF2B5EF4-FFF2-40B4-BE49-F238E27FC236}">
                <a16:creationId xmlns:a16="http://schemas.microsoft.com/office/drawing/2014/main" id="{BEEACA5E-86C1-597B-F42D-C00F04024750}"/>
              </a:ext>
            </a:extLst>
          </p:cNvPr>
          <p:cNvGrpSpPr/>
          <p:nvPr/>
        </p:nvGrpSpPr>
        <p:grpSpPr>
          <a:xfrm>
            <a:off x="4542196" y="1622620"/>
            <a:ext cx="361923" cy="360397"/>
            <a:chOff x="4485211" y="2503718"/>
            <a:chExt cx="522600" cy="514800"/>
          </a:xfrm>
        </p:grpSpPr>
        <p:sp>
          <p:nvSpPr>
            <p:cNvPr id="65" name="Google Shape;563;p82">
              <a:extLst>
                <a:ext uri="{FF2B5EF4-FFF2-40B4-BE49-F238E27FC236}">
                  <a16:creationId xmlns:a16="http://schemas.microsoft.com/office/drawing/2014/main" id="{2E52D614-6CA5-8C19-3A33-310DE1AB8D81}"/>
                </a:ext>
              </a:extLst>
            </p:cNvPr>
            <p:cNvSpPr/>
            <p:nvPr/>
          </p:nvSpPr>
          <p:spPr>
            <a:xfrm>
              <a:off x="4485211" y="2503718"/>
              <a:ext cx="522600" cy="514800"/>
            </a:xfrm>
            <a:prstGeom prst="rect">
              <a:avLst/>
            </a:prstGeom>
            <a:solidFill>
              <a:srgbClr val="63A0F9"/>
            </a:soli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" name="Google Shape;564;p82">
              <a:extLst>
                <a:ext uri="{FF2B5EF4-FFF2-40B4-BE49-F238E27FC236}">
                  <a16:creationId xmlns:a16="http://schemas.microsoft.com/office/drawing/2014/main" id="{8B14047D-D61C-4583-CE30-190848632A54}"/>
                </a:ext>
              </a:extLst>
            </p:cNvPr>
            <p:cNvGrpSpPr/>
            <p:nvPr/>
          </p:nvGrpSpPr>
          <p:grpSpPr>
            <a:xfrm>
              <a:off x="4548835" y="2591477"/>
              <a:ext cx="388732" cy="361215"/>
              <a:chOff x="4548835" y="2591477"/>
              <a:chExt cx="426335" cy="423812"/>
            </a:xfrm>
          </p:grpSpPr>
          <p:sp>
            <p:nvSpPr>
              <p:cNvPr id="67" name="Google Shape;565;p82">
                <a:extLst>
                  <a:ext uri="{FF2B5EF4-FFF2-40B4-BE49-F238E27FC236}">
                    <a16:creationId xmlns:a16="http://schemas.microsoft.com/office/drawing/2014/main" id="{0D968892-C51F-FE22-83A1-53C624BE35F8}"/>
                  </a:ext>
                </a:extLst>
              </p:cNvPr>
              <p:cNvSpPr/>
              <p:nvPr/>
            </p:nvSpPr>
            <p:spPr>
              <a:xfrm>
                <a:off x="4548835" y="2591477"/>
                <a:ext cx="426335" cy="423812"/>
              </a:xfrm>
              <a:custGeom>
                <a:avLst/>
                <a:gdLst/>
                <a:ahLst/>
                <a:cxnLst/>
                <a:rect l="l" t="t" r="r" b="b"/>
                <a:pathLst>
                  <a:path w="426335" h="423812" extrusionOk="0">
                    <a:moveTo>
                      <a:pt x="426335" y="211859"/>
                    </a:moveTo>
                    <a:cubicBezTo>
                      <a:pt x="426335" y="328903"/>
                      <a:pt x="330860" y="423813"/>
                      <a:pt x="213121" y="423813"/>
                    </a:cubicBezTo>
                    <a:cubicBezTo>
                      <a:pt x="95381" y="423813"/>
                      <a:pt x="0" y="328903"/>
                      <a:pt x="0" y="211859"/>
                    </a:cubicBezTo>
                    <a:cubicBezTo>
                      <a:pt x="0" y="94816"/>
                      <a:pt x="95381" y="0"/>
                      <a:pt x="213121" y="0"/>
                    </a:cubicBezTo>
                    <a:cubicBezTo>
                      <a:pt x="330860" y="0"/>
                      <a:pt x="426335" y="94816"/>
                      <a:pt x="426335" y="211859"/>
                    </a:cubicBezTo>
                  </a:path>
                </a:pathLst>
              </a:custGeom>
              <a:solidFill>
                <a:srgbClr val="63A0F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566;p82">
                <a:extLst>
                  <a:ext uri="{FF2B5EF4-FFF2-40B4-BE49-F238E27FC236}">
                    <a16:creationId xmlns:a16="http://schemas.microsoft.com/office/drawing/2014/main" id="{EC7167ED-7211-194D-0FD2-D4C4ED434D2E}"/>
                  </a:ext>
                </a:extLst>
              </p:cNvPr>
              <p:cNvSpPr/>
              <p:nvPr/>
            </p:nvSpPr>
            <p:spPr>
              <a:xfrm>
                <a:off x="4626525" y="2644589"/>
                <a:ext cx="279509" cy="325151"/>
              </a:xfrm>
              <a:custGeom>
                <a:avLst/>
                <a:gdLst/>
                <a:ahLst/>
                <a:cxnLst/>
                <a:rect l="l" t="t" r="r" b="b"/>
                <a:pathLst>
                  <a:path w="279509" h="325151" extrusionOk="0">
                    <a:moveTo>
                      <a:pt x="132115" y="21008"/>
                    </a:moveTo>
                    <a:cubicBezTo>
                      <a:pt x="133813" y="16412"/>
                      <a:pt x="138153" y="4971"/>
                      <a:pt x="130794" y="0"/>
                    </a:cubicBezTo>
                    <a:cubicBezTo>
                      <a:pt x="120416" y="0"/>
                      <a:pt x="93529" y="27291"/>
                      <a:pt x="85887" y="35451"/>
                    </a:cubicBezTo>
                    <a:cubicBezTo>
                      <a:pt x="77302" y="44641"/>
                      <a:pt x="13809" y="93034"/>
                      <a:pt x="2205" y="118356"/>
                    </a:cubicBezTo>
                    <a:cubicBezTo>
                      <a:pt x="-3456" y="130454"/>
                      <a:pt x="3526" y="231179"/>
                      <a:pt x="3903" y="237744"/>
                    </a:cubicBezTo>
                    <a:cubicBezTo>
                      <a:pt x="7205" y="270287"/>
                      <a:pt x="9847" y="286418"/>
                      <a:pt x="9847" y="306769"/>
                    </a:cubicBezTo>
                    <a:cubicBezTo>
                      <a:pt x="20224" y="308458"/>
                      <a:pt x="44470" y="314647"/>
                      <a:pt x="53339" y="305832"/>
                    </a:cubicBezTo>
                    <a:cubicBezTo>
                      <a:pt x="56641" y="288013"/>
                      <a:pt x="48716" y="236431"/>
                      <a:pt x="59377" y="220019"/>
                    </a:cubicBezTo>
                    <a:cubicBezTo>
                      <a:pt x="72019" y="200324"/>
                      <a:pt x="77302" y="159528"/>
                      <a:pt x="84000" y="140114"/>
                    </a:cubicBezTo>
                    <a:cubicBezTo>
                      <a:pt x="89283" y="124265"/>
                      <a:pt x="106642" y="88439"/>
                      <a:pt x="93246" y="76247"/>
                    </a:cubicBezTo>
                    <a:cubicBezTo>
                      <a:pt x="66358" y="74934"/>
                      <a:pt x="68056" y="150993"/>
                      <a:pt x="46452" y="142740"/>
                    </a:cubicBezTo>
                    <a:cubicBezTo>
                      <a:pt x="35791" y="121639"/>
                      <a:pt x="52112" y="96317"/>
                      <a:pt x="62396" y="85532"/>
                    </a:cubicBezTo>
                    <a:cubicBezTo>
                      <a:pt x="77396" y="71370"/>
                      <a:pt x="121832" y="46423"/>
                      <a:pt x="132115" y="21008"/>
                    </a:cubicBezTo>
                    <a:moveTo>
                      <a:pt x="135983" y="76810"/>
                    </a:moveTo>
                    <a:cubicBezTo>
                      <a:pt x="125511" y="76810"/>
                      <a:pt x="120039" y="81030"/>
                      <a:pt x="117964" y="87876"/>
                    </a:cubicBezTo>
                    <a:cubicBezTo>
                      <a:pt x="109661" y="118075"/>
                      <a:pt x="132775" y="118075"/>
                      <a:pt x="124662" y="132049"/>
                    </a:cubicBezTo>
                    <a:cubicBezTo>
                      <a:pt x="119001" y="142365"/>
                      <a:pt x="98906" y="137676"/>
                      <a:pt x="98906" y="165905"/>
                    </a:cubicBezTo>
                    <a:lnTo>
                      <a:pt x="98906" y="269537"/>
                    </a:lnTo>
                    <a:cubicBezTo>
                      <a:pt x="98906" y="279853"/>
                      <a:pt x="102020" y="280885"/>
                      <a:pt x="113718" y="280885"/>
                    </a:cubicBezTo>
                    <a:cubicBezTo>
                      <a:pt x="117020" y="280885"/>
                      <a:pt x="116454" y="282667"/>
                      <a:pt x="116454" y="288481"/>
                    </a:cubicBezTo>
                    <a:lnTo>
                      <a:pt x="116454" y="316336"/>
                    </a:lnTo>
                    <a:cubicBezTo>
                      <a:pt x="116454" y="322056"/>
                      <a:pt x="115794" y="325151"/>
                      <a:pt x="121266" y="325151"/>
                    </a:cubicBezTo>
                    <a:lnTo>
                      <a:pt x="150889" y="325151"/>
                    </a:lnTo>
                    <a:cubicBezTo>
                      <a:pt x="156361" y="325151"/>
                      <a:pt x="155701" y="322056"/>
                      <a:pt x="155701" y="316336"/>
                    </a:cubicBezTo>
                    <a:lnTo>
                      <a:pt x="155701" y="288481"/>
                    </a:lnTo>
                    <a:cubicBezTo>
                      <a:pt x="155701" y="282667"/>
                      <a:pt x="155135" y="280885"/>
                      <a:pt x="158437" y="280885"/>
                    </a:cubicBezTo>
                    <a:cubicBezTo>
                      <a:pt x="170041" y="280885"/>
                      <a:pt x="173248" y="279853"/>
                      <a:pt x="173248" y="269537"/>
                    </a:cubicBezTo>
                    <a:lnTo>
                      <a:pt x="173248" y="165999"/>
                    </a:lnTo>
                    <a:cubicBezTo>
                      <a:pt x="173248" y="137770"/>
                      <a:pt x="153059" y="142459"/>
                      <a:pt x="147399" y="132143"/>
                    </a:cubicBezTo>
                    <a:cubicBezTo>
                      <a:pt x="139285" y="118169"/>
                      <a:pt x="162493" y="118169"/>
                      <a:pt x="154097" y="87970"/>
                    </a:cubicBezTo>
                    <a:cubicBezTo>
                      <a:pt x="151833" y="81124"/>
                      <a:pt x="146361" y="76810"/>
                      <a:pt x="135983" y="76810"/>
                    </a:cubicBezTo>
                    <a:moveTo>
                      <a:pt x="277309" y="118356"/>
                    </a:moveTo>
                    <a:cubicBezTo>
                      <a:pt x="265704" y="93034"/>
                      <a:pt x="202306" y="44735"/>
                      <a:pt x="193626" y="35451"/>
                    </a:cubicBezTo>
                    <a:cubicBezTo>
                      <a:pt x="185607" y="27291"/>
                      <a:pt x="159097" y="0"/>
                      <a:pt x="148719" y="0"/>
                    </a:cubicBezTo>
                    <a:cubicBezTo>
                      <a:pt x="141078" y="4971"/>
                      <a:pt x="145700" y="16412"/>
                      <a:pt x="147399" y="21008"/>
                    </a:cubicBezTo>
                    <a:cubicBezTo>
                      <a:pt x="157682" y="46330"/>
                      <a:pt x="202212" y="71370"/>
                      <a:pt x="217212" y="85532"/>
                    </a:cubicBezTo>
                    <a:cubicBezTo>
                      <a:pt x="227213" y="96411"/>
                      <a:pt x="243440" y="121732"/>
                      <a:pt x="233156" y="142740"/>
                    </a:cubicBezTo>
                    <a:cubicBezTo>
                      <a:pt x="211269" y="150993"/>
                      <a:pt x="212872" y="75028"/>
                      <a:pt x="185985" y="76247"/>
                    </a:cubicBezTo>
                    <a:cubicBezTo>
                      <a:pt x="173060" y="88439"/>
                      <a:pt x="190324" y="124265"/>
                      <a:pt x="195608" y="140114"/>
                    </a:cubicBezTo>
                    <a:cubicBezTo>
                      <a:pt x="202306" y="159434"/>
                      <a:pt x="207589" y="200324"/>
                      <a:pt x="220231" y="220019"/>
                    </a:cubicBezTo>
                    <a:cubicBezTo>
                      <a:pt x="230609" y="236431"/>
                      <a:pt x="222873" y="288106"/>
                      <a:pt x="225892" y="305832"/>
                    </a:cubicBezTo>
                    <a:cubicBezTo>
                      <a:pt x="235137" y="314647"/>
                      <a:pt x="259100" y="308458"/>
                      <a:pt x="269761" y="306769"/>
                    </a:cubicBezTo>
                    <a:cubicBezTo>
                      <a:pt x="269761" y="286418"/>
                      <a:pt x="272120" y="270287"/>
                      <a:pt x="275422" y="237744"/>
                    </a:cubicBezTo>
                    <a:cubicBezTo>
                      <a:pt x="275988" y="231273"/>
                      <a:pt x="282969" y="130548"/>
                      <a:pt x="277309" y="118356"/>
                    </a:cubicBezTo>
                  </a:path>
                </a:pathLst>
              </a:custGeom>
              <a:solidFill>
                <a:srgbClr val="63A0F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Google Shape;577;p82">
            <a:extLst>
              <a:ext uri="{FF2B5EF4-FFF2-40B4-BE49-F238E27FC236}">
                <a16:creationId xmlns:a16="http://schemas.microsoft.com/office/drawing/2014/main" id="{C9F96F23-AF30-DA73-FFB6-709C156CAD64}"/>
              </a:ext>
            </a:extLst>
          </p:cNvPr>
          <p:cNvSpPr/>
          <p:nvPr/>
        </p:nvSpPr>
        <p:spPr>
          <a:xfrm>
            <a:off x="6593570" y="1764321"/>
            <a:ext cx="526191" cy="321501"/>
          </a:xfrm>
          <a:custGeom>
            <a:avLst/>
            <a:gdLst/>
            <a:ahLst/>
            <a:cxnLst/>
            <a:rect l="l" t="t" r="r" b="b"/>
            <a:pathLst>
              <a:path w="913882" h="552374" extrusionOk="0">
                <a:moveTo>
                  <a:pt x="205700" y="50479"/>
                </a:moveTo>
                <a:cubicBezTo>
                  <a:pt x="200127" y="58905"/>
                  <a:pt x="194292" y="68468"/>
                  <a:pt x="186691" y="79026"/>
                </a:cubicBezTo>
                <a:cubicBezTo>
                  <a:pt x="172209" y="96138"/>
                  <a:pt x="162841" y="112217"/>
                  <a:pt x="159924" y="125470"/>
                </a:cubicBezTo>
                <a:cubicBezTo>
                  <a:pt x="158681" y="131619"/>
                  <a:pt x="158681" y="137349"/>
                  <a:pt x="158563" y="142700"/>
                </a:cubicBezTo>
                <a:cubicBezTo>
                  <a:pt x="158118" y="155089"/>
                  <a:pt x="157896" y="169284"/>
                  <a:pt x="146357" y="184303"/>
                </a:cubicBezTo>
                <a:cubicBezTo>
                  <a:pt x="140758" y="195201"/>
                  <a:pt x="130684" y="204738"/>
                  <a:pt x="121905" y="213033"/>
                </a:cubicBezTo>
                <a:cubicBezTo>
                  <a:pt x="112682" y="221707"/>
                  <a:pt x="104584" y="229256"/>
                  <a:pt x="100174" y="239774"/>
                </a:cubicBezTo>
                <a:cubicBezTo>
                  <a:pt x="96944" y="247977"/>
                  <a:pt x="94876" y="254688"/>
                  <a:pt x="92888" y="260955"/>
                </a:cubicBezTo>
                <a:cubicBezTo>
                  <a:pt x="89173" y="273985"/>
                  <a:pt x="85509" y="286414"/>
                  <a:pt x="72727" y="302467"/>
                </a:cubicBezTo>
                <a:cubicBezTo>
                  <a:pt x="65702" y="312410"/>
                  <a:pt x="57185" y="322680"/>
                  <a:pt x="48184" y="333107"/>
                </a:cubicBezTo>
                <a:cubicBezTo>
                  <a:pt x="40230" y="342723"/>
                  <a:pt x="31961" y="352299"/>
                  <a:pt x="24897" y="362569"/>
                </a:cubicBezTo>
                <a:cubicBezTo>
                  <a:pt x="17007" y="374514"/>
                  <a:pt x="8779" y="382089"/>
                  <a:pt x="0" y="388185"/>
                </a:cubicBezTo>
                <a:cubicBezTo>
                  <a:pt x="4448" y="391835"/>
                  <a:pt x="8962" y="395956"/>
                  <a:pt x="13593" y="400247"/>
                </a:cubicBezTo>
                <a:cubicBezTo>
                  <a:pt x="16759" y="403047"/>
                  <a:pt x="19703" y="405808"/>
                  <a:pt x="21600" y="407378"/>
                </a:cubicBezTo>
                <a:cubicBezTo>
                  <a:pt x="28194" y="410374"/>
                  <a:pt x="29620" y="417909"/>
                  <a:pt x="29724" y="422894"/>
                </a:cubicBezTo>
                <a:cubicBezTo>
                  <a:pt x="33270" y="422658"/>
                  <a:pt x="36331" y="422541"/>
                  <a:pt x="39471" y="422541"/>
                </a:cubicBezTo>
                <a:cubicBezTo>
                  <a:pt x="42676" y="422541"/>
                  <a:pt x="46064" y="422828"/>
                  <a:pt x="49479" y="423744"/>
                </a:cubicBezTo>
                <a:cubicBezTo>
                  <a:pt x="70778" y="427355"/>
                  <a:pt x="86739" y="430586"/>
                  <a:pt x="100685" y="423077"/>
                </a:cubicBezTo>
                <a:cubicBezTo>
                  <a:pt x="109607" y="418681"/>
                  <a:pt x="118988" y="404670"/>
                  <a:pt x="127138" y="392319"/>
                </a:cubicBezTo>
                <a:cubicBezTo>
                  <a:pt x="134962" y="380663"/>
                  <a:pt x="142812" y="368535"/>
                  <a:pt x="152480" y="359966"/>
                </a:cubicBezTo>
                <a:cubicBezTo>
                  <a:pt x="175545" y="340891"/>
                  <a:pt x="263264" y="301237"/>
                  <a:pt x="304580" y="329247"/>
                </a:cubicBezTo>
                <a:cubicBezTo>
                  <a:pt x="319782" y="336783"/>
                  <a:pt x="333532" y="378530"/>
                  <a:pt x="330523" y="395773"/>
                </a:cubicBezTo>
                <a:cubicBezTo>
                  <a:pt x="325132" y="417059"/>
                  <a:pt x="308191" y="429069"/>
                  <a:pt x="292949" y="439744"/>
                </a:cubicBezTo>
                <a:cubicBezTo>
                  <a:pt x="283478" y="446561"/>
                  <a:pt x="274477" y="452919"/>
                  <a:pt x="269635" y="460219"/>
                </a:cubicBezTo>
                <a:cubicBezTo>
                  <a:pt x="268877" y="461894"/>
                  <a:pt x="267856" y="464392"/>
                  <a:pt x="266849" y="467244"/>
                </a:cubicBezTo>
                <a:cubicBezTo>
                  <a:pt x="265070" y="472308"/>
                  <a:pt x="263579" y="476651"/>
                  <a:pt x="261773" y="480366"/>
                </a:cubicBezTo>
                <a:cubicBezTo>
                  <a:pt x="261773" y="480733"/>
                  <a:pt x="261773" y="481021"/>
                  <a:pt x="261839" y="481374"/>
                </a:cubicBezTo>
                <a:cubicBezTo>
                  <a:pt x="262532" y="481505"/>
                  <a:pt x="263134" y="481505"/>
                  <a:pt x="263801" y="481622"/>
                </a:cubicBezTo>
                <a:cubicBezTo>
                  <a:pt x="269635" y="482800"/>
                  <a:pt x="278467" y="484344"/>
                  <a:pt x="289810" y="489551"/>
                </a:cubicBezTo>
                <a:cubicBezTo>
                  <a:pt x="304096" y="494234"/>
                  <a:pt x="323615" y="504910"/>
                  <a:pt x="336920" y="520400"/>
                </a:cubicBezTo>
                <a:cubicBezTo>
                  <a:pt x="365245" y="500187"/>
                  <a:pt x="403930" y="484985"/>
                  <a:pt x="437736" y="497597"/>
                </a:cubicBezTo>
                <a:cubicBezTo>
                  <a:pt x="467290" y="511373"/>
                  <a:pt x="471188" y="533273"/>
                  <a:pt x="472615" y="552374"/>
                </a:cubicBezTo>
                <a:cubicBezTo>
                  <a:pt x="475807" y="546160"/>
                  <a:pt x="477455" y="538454"/>
                  <a:pt x="479326" y="529047"/>
                </a:cubicBezTo>
                <a:cubicBezTo>
                  <a:pt x="481629" y="517430"/>
                  <a:pt x="484141" y="503928"/>
                  <a:pt x="492278" y="492403"/>
                </a:cubicBezTo>
                <a:cubicBezTo>
                  <a:pt x="491232" y="490597"/>
                  <a:pt x="490342" y="488648"/>
                  <a:pt x="490093" y="486698"/>
                </a:cubicBezTo>
                <a:cubicBezTo>
                  <a:pt x="489217" y="481505"/>
                  <a:pt x="490512" y="475670"/>
                  <a:pt x="494149" y="472020"/>
                </a:cubicBezTo>
                <a:cubicBezTo>
                  <a:pt x="498335" y="467781"/>
                  <a:pt x="503660" y="463948"/>
                  <a:pt x="509861" y="461004"/>
                </a:cubicBezTo>
                <a:cubicBezTo>
                  <a:pt x="504667" y="451506"/>
                  <a:pt x="501370" y="440909"/>
                  <a:pt x="500874" y="430927"/>
                </a:cubicBezTo>
                <a:cubicBezTo>
                  <a:pt x="500233" y="417477"/>
                  <a:pt x="504825" y="405808"/>
                  <a:pt x="513786" y="397866"/>
                </a:cubicBezTo>
                <a:cubicBezTo>
                  <a:pt x="529538" y="385032"/>
                  <a:pt x="552132" y="395014"/>
                  <a:pt x="571769" y="403571"/>
                </a:cubicBezTo>
                <a:cubicBezTo>
                  <a:pt x="577055" y="405912"/>
                  <a:pt x="582026" y="408189"/>
                  <a:pt x="585833" y="409170"/>
                </a:cubicBezTo>
                <a:lnTo>
                  <a:pt x="593369" y="411106"/>
                </a:lnTo>
                <a:cubicBezTo>
                  <a:pt x="614248" y="416457"/>
                  <a:pt x="657814" y="427604"/>
                  <a:pt x="673304" y="420460"/>
                </a:cubicBezTo>
                <a:cubicBezTo>
                  <a:pt x="678276" y="418276"/>
                  <a:pt x="684045" y="418550"/>
                  <a:pt x="688729" y="421651"/>
                </a:cubicBezTo>
                <a:cubicBezTo>
                  <a:pt x="689383" y="422069"/>
                  <a:pt x="689932" y="422632"/>
                  <a:pt x="690521" y="423129"/>
                </a:cubicBezTo>
                <a:cubicBezTo>
                  <a:pt x="700791" y="421128"/>
                  <a:pt x="709282" y="417857"/>
                  <a:pt x="718688" y="414207"/>
                </a:cubicBezTo>
                <a:cubicBezTo>
                  <a:pt x="723503" y="412323"/>
                  <a:pt x="728487" y="410478"/>
                  <a:pt x="733773" y="408660"/>
                </a:cubicBezTo>
                <a:cubicBezTo>
                  <a:pt x="756994" y="400339"/>
                  <a:pt x="766911" y="403060"/>
                  <a:pt x="781237" y="410635"/>
                </a:cubicBezTo>
                <a:cubicBezTo>
                  <a:pt x="785764" y="413095"/>
                  <a:pt x="791416" y="416052"/>
                  <a:pt x="800587" y="419060"/>
                </a:cubicBezTo>
                <a:cubicBezTo>
                  <a:pt x="813760" y="423587"/>
                  <a:pt x="827982" y="422894"/>
                  <a:pt x="842935" y="422410"/>
                </a:cubicBezTo>
                <a:cubicBezTo>
                  <a:pt x="852564" y="422004"/>
                  <a:pt x="862455" y="421782"/>
                  <a:pt x="872594" y="422541"/>
                </a:cubicBezTo>
                <a:cubicBezTo>
                  <a:pt x="880705" y="423456"/>
                  <a:pt x="886750" y="425537"/>
                  <a:pt x="891851" y="427263"/>
                </a:cubicBezTo>
                <a:cubicBezTo>
                  <a:pt x="901599" y="430469"/>
                  <a:pt x="901860" y="430469"/>
                  <a:pt x="906478" y="426609"/>
                </a:cubicBezTo>
                <a:cubicBezTo>
                  <a:pt x="908702" y="424568"/>
                  <a:pt x="911162" y="423509"/>
                  <a:pt x="913883" y="422985"/>
                </a:cubicBezTo>
                <a:cubicBezTo>
                  <a:pt x="913321" y="419806"/>
                  <a:pt x="911659" y="417124"/>
                  <a:pt x="908938" y="414207"/>
                </a:cubicBezTo>
                <a:cubicBezTo>
                  <a:pt x="904751" y="409327"/>
                  <a:pt x="898222" y="407024"/>
                  <a:pt x="891250" y="404329"/>
                </a:cubicBezTo>
                <a:cubicBezTo>
                  <a:pt x="880849" y="400339"/>
                  <a:pt x="867779" y="394792"/>
                  <a:pt x="860335" y="378412"/>
                </a:cubicBezTo>
                <a:cubicBezTo>
                  <a:pt x="859603" y="376319"/>
                  <a:pt x="858726" y="374108"/>
                  <a:pt x="858726" y="371753"/>
                </a:cubicBezTo>
                <a:lnTo>
                  <a:pt x="858726" y="323517"/>
                </a:lnTo>
                <a:cubicBezTo>
                  <a:pt x="858726" y="316596"/>
                  <a:pt x="859053" y="306967"/>
                  <a:pt x="860087" y="297783"/>
                </a:cubicBezTo>
                <a:cubicBezTo>
                  <a:pt x="861290" y="288939"/>
                  <a:pt x="864011" y="277924"/>
                  <a:pt x="861918" y="273266"/>
                </a:cubicBezTo>
                <a:cubicBezTo>
                  <a:pt x="859223" y="267784"/>
                  <a:pt x="853689" y="262839"/>
                  <a:pt x="848051" y="257109"/>
                </a:cubicBezTo>
                <a:cubicBezTo>
                  <a:pt x="838801" y="247951"/>
                  <a:pt x="827013" y="236229"/>
                  <a:pt x="822264" y="215754"/>
                </a:cubicBezTo>
                <a:cubicBezTo>
                  <a:pt x="816403" y="197451"/>
                  <a:pt x="817516" y="178952"/>
                  <a:pt x="818366" y="162638"/>
                </a:cubicBezTo>
                <a:cubicBezTo>
                  <a:pt x="819674" y="140515"/>
                  <a:pt x="819818" y="127419"/>
                  <a:pt x="809234" y="116024"/>
                </a:cubicBezTo>
                <a:cubicBezTo>
                  <a:pt x="805964" y="113408"/>
                  <a:pt x="799618" y="110333"/>
                  <a:pt x="792776" y="106879"/>
                </a:cubicBezTo>
                <a:cubicBezTo>
                  <a:pt x="785175" y="103046"/>
                  <a:pt x="776370" y="98768"/>
                  <a:pt x="768677" y="92240"/>
                </a:cubicBezTo>
                <a:cubicBezTo>
                  <a:pt x="764714" y="89139"/>
                  <a:pt x="760017" y="84063"/>
                  <a:pt x="755111" y="78490"/>
                </a:cubicBezTo>
                <a:cubicBezTo>
                  <a:pt x="749498" y="72131"/>
                  <a:pt x="741544" y="63287"/>
                  <a:pt x="736703" y="61861"/>
                </a:cubicBezTo>
                <a:cubicBezTo>
                  <a:pt x="726316" y="57557"/>
                  <a:pt x="708784" y="59650"/>
                  <a:pt x="695009" y="61390"/>
                </a:cubicBezTo>
                <a:lnTo>
                  <a:pt x="686295" y="62372"/>
                </a:lnTo>
                <a:cubicBezTo>
                  <a:pt x="659371" y="64897"/>
                  <a:pt x="634880" y="63039"/>
                  <a:pt x="610965" y="61390"/>
                </a:cubicBezTo>
                <a:cubicBezTo>
                  <a:pt x="587521" y="59781"/>
                  <a:pt x="565790" y="58538"/>
                  <a:pt x="543104" y="60318"/>
                </a:cubicBezTo>
                <a:cubicBezTo>
                  <a:pt x="516742" y="62620"/>
                  <a:pt x="493638" y="62529"/>
                  <a:pt x="466401" y="55686"/>
                </a:cubicBezTo>
                <a:cubicBezTo>
                  <a:pt x="462986" y="55438"/>
                  <a:pt x="455947" y="55242"/>
                  <a:pt x="448621" y="54980"/>
                </a:cubicBezTo>
                <a:cubicBezTo>
                  <a:pt x="431169" y="54443"/>
                  <a:pt x="413271" y="53933"/>
                  <a:pt x="400699" y="48622"/>
                </a:cubicBezTo>
                <a:cubicBezTo>
                  <a:pt x="387263" y="43336"/>
                  <a:pt x="376365" y="32648"/>
                  <a:pt x="365820" y="22378"/>
                </a:cubicBezTo>
                <a:cubicBezTo>
                  <a:pt x="344718" y="2021"/>
                  <a:pt x="335246" y="-5266"/>
                  <a:pt x="318068" y="3918"/>
                </a:cubicBezTo>
                <a:cubicBezTo>
                  <a:pt x="311291" y="7450"/>
                  <a:pt x="303664" y="5632"/>
                  <a:pt x="298915" y="438"/>
                </a:cubicBezTo>
                <a:cubicBezTo>
                  <a:pt x="290777" y="2884"/>
                  <a:pt x="280978" y="4415"/>
                  <a:pt x="270067" y="5776"/>
                </a:cubicBezTo>
                <a:cubicBezTo>
                  <a:pt x="230178" y="11257"/>
                  <a:pt x="223048" y="22757"/>
                  <a:pt x="205700" y="50479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578;p82">
            <a:extLst>
              <a:ext uri="{FF2B5EF4-FFF2-40B4-BE49-F238E27FC236}">
                <a16:creationId xmlns:a16="http://schemas.microsoft.com/office/drawing/2014/main" id="{CE579243-86C7-6814-7E30-27C2DB2FA274}"/>
              </a:ext>
            </a:extLst>
          </p:cNvPr>
          <p:cNvSpPr/>
          <p:nvPr/>
        </p:nvSpPr>
        <p:spPr>
          <a:xfrm>
            <a:off x="4604193" y="3269169"/>
            <a:ext cx="1735565" cy="1371698"/>
          </a:xfrm>
          <a:custGeom>
            <a:avLst/>
            <a:gdLst/>
            <a:ahLst/>
            <a:cxnLst/>
            <a:rect l="l" t="t" r="r" b="b"/>
            <a:pathLst>
              <a:path w="3014310" h="2356735" extrusionOk="0">
                <a:moveTo>
                  <a:pt x="1956236" y="20376"/>
                </a:moveTo>
                <a:cubicBezTo>
                  <a:pt x="1960933" y="21278"/>
                  <a:pt x="1965263" y="21344"/>
                  <a:pt x="1970627" y="21658"/>
                </a:cubicBezTo>
                <a:cubicBezTo>
                  <a:pt x="1971883" y="17066"/>
                  <a:pt x="1973217" y="21998"/>
                  <a:pt x="1973217" y="8915"/>
                </a:cubicBezTo>
                <a:lnTo>
                  <a:pt x="1972995" y="8915"/>
                </a:lnTo>
                <a:cubicBezTo>
                  <a:pt x="1972746" y="8915"/>
                  <a:pt x="1971215" y="8889"/>
                  <a:pt x="1967395" y="7058"/>
                </a:cubicBezTo>
                <a:cubicBezTo>
                  <a:pt x="1953829" y="-701"/>
                  <a:pt x="1925831" y="1968"/>
                  <a:pt x="1904036" y="2767"/>
                </a:cubicBezTo>
                <a:cubicBezTo>
                  <a:pt x="1888323" y="3277"/>
                  <a:pt x="1873998" y="3277"/>
                  <a:pt x="1862432" y="1458"/>
                </a:cubicBezTo>
                <a:cubicBezTo>
                  <a:pt x="1834932" y="-1263"/>
                  <a:pt x="1833506" y="-687"/>
                  <a:pt x="1818017" y="7620"/>
                </a:cubicBezTo>
                <a:cubicBezTo>
                  <a:pt x="1814406" y="9583"/>
                  <a:pt x="1809906" y="11767"/>
                  <a:pt x="1804908" y="14436"/>
                </a:cubicBezTo>
                <a:cubicBezTo>
                  <a:pt x="1793722" y="20585"/>
                  <a:pt x="1780377" y="22966"/>
                  <a:pt x="1767582" y="25177"/>
                </a:cubicBezTo>
                <a:cubicBezTo>
                  <a:pt x="1757444" y="26957"/>
                  <a:pt x="1747017" y="28853"/>
                  <a:pt x="1741168" y="32543"/>
                </a:cubicBezTo>
                <a:cubicBezTo>
                  <a:pt x="1736668" y="35421"/>
                  <a:pt x="1733999" y="37148"/>
                  <a:pt x="1732756" y="38456"/>
                </a:cubicBezTo>
                <a:cubicBezTo>
                  <a:pt x="1732325" y="40471"/>
                  <a:pt x="1730545" y="44788"/>
                  <a:pt x="1724972" y="52887"/>
                </a:cubicBezTo>
                <a:cubicBezTo>
                  <a:pt x="1701371" y="90146"/>
                  <a:pt x="1681406" y="98559"/>
                  <a:pt x="1651093" y="111445"/>
                </a:cubicBezTo>
                <a:cubicBezTo>
                  <a:pt x="1645207" y="113905"/>
                  <a:pt x="1639018" y="116573"/>
                  <a:pt x="1632150" y="119583"/>
                </a:cubicBezTo>
                <a:cubicBezTo>
                  <a:pt x="1597428" y="135831"/>
                  <a:pt x="1569928" y="159433"/>
                  <a:pt x="1543292" y="182249"/>
                </a:cubicBezTo>
                <a:cubicBezTo>
                  <a:pt x="1516040" y="204045"/>
                  <a:pt x="1484197" y="213674"/>
                  <a:pt x="1453662" y="222675"/>
                </a:cubicBezTo>
                <a:cubicBezTo>
                  <a:pt x="1421950" y="232173"/>
                  <a:pt x="1392303" y="241083"/>
                  <a:pt x="1375191" y="262106"/>
                </a:cubicBezTo>
                <a:cubicBezTo>
                  <a:pt x="1371921" y="266110"/>
                  <a:pt x="1367133" y="267902"/>
                  <a:pt x="1362331" y="267837"/>
                </a:cubicBezTo>
                <a:cubicBezTo>
                  <a:pt x="1359885" y="269276"/>
                  <a:pt x="1357176" y="270244"/>
                  <a:pt x="1354272" y="270244"/>
                </a:cubicBezTo>
                <a:cubicBezTo>
                  <a:pt x="1352715" y="270244"/>
                  <a:pt x="1351524" y="269982"/>
                  <a:pt x="1349772" y="269577"/>
                </a:cubicBezTo>
                <a:cubicBezTo>
                  <a:pt x="1341347" y="267183"/>
                  <a:pt x="1336310" y="258208"/>
                  <a:pt x="1338652" y="249560"/>
                </a:cubicBezTo>
                <a:cubicBezTo>
                  <a:pt x="1343138" y="233586"/>
                  <a:pt x="1345298" y="211528"/>
                  <a:pt x="1343728" y="200486"/>
                </a:cubicBezTo>
                <a:cubicBezTo>
                  <a:pt x="1340444" y="198458"/>
                  <a:pt x="1337971" y="195332"/>
                  <a:pt x="1336820" y="191355"/>
                </a:cubicBezTo>
                <a:cubicBezTo>
                  <a:pt x="1334072" y="191812"/>
                  <a:pt x="1329690" y="193186"/>
                  <a:pt x="1326197" y="194024"/>
                </a:cubicBezTo>
                <a:cubicBezTo>
                  <a:pt x="1321042" y="195541"/>
                  <a:pt x="1315181" y="197229"/>
                  <a:pt x="1308835" y="198433"/>
                </a:cubicBezTo>
                <a:cubicBezTo>
                  <a:pt x="1299377" y="199846"/>
                  <a:pt x="1292377" y="194665"/>
                  <a:pt x="1290114" y="186566"/>
                </a:cubicBezTo>
                <a:cubicBezTo>
                  <a:pt x="1288819" y="181215"/>
                  <a:pt x="1288544" y="174923"/>
                  <a:pt x="1288479" y="168133"/>
                </a:cubicBezTo>
                <a:cubicBezTo>
                  <a:pt x="1288348" y="165477"/>
                  <a:pt x="1288152" y="161421"/>
                  <a:pt x="1287930" y="158412"/>
                </a:cubicBezTo>
                <a:cubicBezTo>
                  <a:pt x="1283024" y="158412"/>
                  <a:pt x="1278654" y="159171"/>
                  <a:pt x="1274088" y="159171"/>
                </a:cubicBezTo>
                <a:cubicBezTo>
                  <a:pt x="1265506" y="159171"/>
                  <a:pt x="1255903" y="157536"/>
                  <a:pt x="1247987" y="149921"/>
                </a:cubicBezTo>
                <a:cubicBezTo>
                  <a:pt x="1238359" y="142962"/>
                  <a:pt x="1239275" y="129879"/>
                  <a:pt x="1239654" y="122892"/>
                </a:cubicBezTo>
                <a:cubicBezTo>
                  <a:pt x="1239654" y="122147"/>
                  <a:pt x="1239654" y="121375"/>
                  <a:pt x="1239720" y="120616"/>
                </a:cubicBezTo>
                <a:cubicBezTo>
                  <a:pt x="1236357" y="117986"/>
                  <a:pt x="1233283" y="118209"/>
                  <a:pt x="1224164" y="118562"/>
                </a:cubicBezTo>
                <a:cubicBezTo>
                  <a:pt x="1223877" y="118588"/>
                  <a:pt x="1223549" y="118602"/>
                  <a:pt x="1223248" y="118627"/>
                </a:cubicBezTo>
                <a:cubicBezTo>
                  <a:pt x="1223523" y="120708"/>
                  <a:pt x="1224832" y="123795"/>
                  <a:pt x="1227723" y="129512"/>
                </a:cubicBezTo>
                <a:cubicBezTo>
                  <a:pt x="1232785" y="139874"/>
                  <a:pt x="1241499" y="157222"/>
                  <a:pt x="1229502" y="176401"/>
                </a:cubicBezTo>
                <a:cubicBezTo>
                  <a:pt x="1215019" y="203286"/>
                  <a:pt x="1195762" y="197203"/>
                  <a:pt x="1186473" y="194298"/>
                </a:cubicBezTo>
                <a:cubicBezTo>
                  <a:pt x="1183346" y="193252"/>
                  <a:pt x="1180651" y="192349"/>
                  <a:pt x="1178021" y="192349"/>
                </a:cubicBezTo>
                <a:cubicBezTo>
                  <a:pt x="1166587" y="193788"/>
                  <a:pt x="1161511" y="195175"/>
                  <a:pt x="1159326" y="196182"/>
                </a:cubicBezTo>
                <a:cubicBezTo>
                  <a:pt x="1160281" y="196418"/>
                  <a:pt x="1160504" y="198668"/>
                  <a:pt x="1160752" y="200382"/>
                </a:cubicBezTo>
                <a:cubicBezTo>
                  <a:pt x="1162047" y="208362"/>
                  <a:pt x="1163695" y="220778"/>
                  <a:pt x="1160281" y="236242"/>
                </a:cubicBezTo>
                <a:cubicBezTo>
                  <a:pt x="1154799" y="252752"/>
                  <a:pt x="1143143" y="278591"/>
                  <a:pt x="1133004" y="297757"/>
                </a:cubicBezTo>
                <a:cubicBezTo>
                  <a:pt x="1157207" y="317643"/>
                  <a:pt x="1171938" y="361405"/>
                  <a:pt x="1175077" y="379027"/>
                </a:cubicBezTo>
                <a:cubicBezTo>
                  <a:pt x="1185086" y="436840"/>
                  <a:pt x="1141455" y="445684"/>
                  <a:pt x="1112830" y="451532"/>
                </a:cubicBezTo>
                <a:lnTo>
                  <a:pt x="1099669" y="454463"/>
                </a:lnTo>
                <a:cubicBezTo>
                  <a:pt x="1072404" y="459369"/>
                  <a:pt x="1033836" y="477645"/>
                  <a:pt x="1029179" y="490466"/>
                </a:cubicBezTo>
                <a:cubicBezTo>
                  <a:pt x="1028172" y="493004"/>
                  <a:pt x="1028865" y="496969"/>
                  <a:pt x="1029951" y="501495"/>
                </a:cubicBezTo>
                <a:cubicBezTo>
                  <a:pt x="1031939" y="510875"/>
                  <a:pt x="1034883" y="525332"/>
                  <a:pt x="1026078" y="541005"/>
                </a:cubicBezTo>
                <a:cubicBezTo>
                  <a:pt x="1016514" y="556613"/>
                  <a:pt x="999755" y="565392"/>
                  <a:pt x="984762" y="573032"/>
                </a:cubicBezTo>
                <a:cubicBezTo>
                  <a:pt x="984762" y="573123"/>
                  <a:pt x="984514" y="573254"/>
                  <a:pt x="984227" y="573254"/>
                </a:cubicBezTo>
                <a:cubicBezTo>
                  <a:pt x="999533" y="593781"/>
                  <a:pt x="1008782" y="617631"/>
                  <a:pt x="1017849" y="640918"/>
                </a:cubicBezTo>
                <a:cubicBezTo>
                  <a:pt x="1026078" y="662270"/>
                  <a:pt x="1034255" y="682548"/>
                  <a:pt x="1045780" y="697541"/>
                </a:cubicBezTo>
                <a:cubicBezTo>
                  <a:pt x="1048921" y="701648"/>
                  <a:pt x="1051746" y="705142"/>
                  <a:pt x="1054272" y="708151"/>
                </a:cubicBezTo>
                <a:cubicBezTo>
                  <a:pt x="1073006" y="730889"/>
                  <a:pt x="1078893" y="744390"/>
                  <a:pt x="1057032" y="779112"/>
                </a:cubicBezTo>
                <a:cubicBezTo>
                  <a:pt x="1042079" y="799926"/>
                  <a:pt x="1023108" y="814160"/>
                  <a:pt x="1004792" y="827583"/>
                </a:cubicBezTo>
                <a:cubicBezTo>
                  <a:pt x="995922" y="834177"/>
                  <a:pt x="987209" y="840535"/>
                  <a:pt x="979608" y="847129"/>
                </a:cubicBezTo>
                <a:cubicBezTo>
                  <a:pt x="984762" y="851433"/>
                  <a:pt x="991134" y="854220"/>
                  <a:pt x="997845" y="857268"/>
                </a:cubicBezTo>
                <a:cubicBezTo>
                  <a:pt x="1016737" y="865380"/>
                  <a:pt x="1042589" y="876657"/>
                  <a:pt x="1032162" y="925259"/>
                </a:cubicBezTo>
                <a:cubicBezTo>
                  <a:pt x="1030932" y="933332"/>
                  <a:pt x="1028394" y="939951"/>
                  <a:pt x="1026078" y="945603"/>
                </a:cubicBezTo>
                <a:cubicBezTo>
                  <a:pt x="1024090" y="950444"/>
                  <a:pt x="1022572" y="954356"/>
                  <a:pt x="1021800" y="959693"/>
                </a:cubicBezTo>
                <a:cubicBezTo>
                  <a:pt x="1022088" y="961970"/>
                  <a:pt x="1023449" y="967360"/>
                  <a:pt x="1024691" y="973129"/>
                </a:cubicBezTo>
                <a:cubicBezTo>
                  <a:pt x="1027164" y="982026"/>
                  <a:pt x="1029689" y="992387"/>
                  <a:pt x="1028172" y="1003599"/>
                </a:cubicBezTo>
                <a:cubicBezTo>
                  <a:pt x="1023449" y="1048499"/>
                  <a:pt x="995373" y="1061922"/>
                  <a:pt x="968331" y="1075227"/>
                </a:cubicBezTo>
                <a:lnTo>
                  <a:pt x="960311" y="1078904"/>
                </a:lnTo>
                <a:cubicBezTo>
                  <a:pt x="943421" y="1087486"/>
                  <a:pt x="942794" y="1088493"/>
                  <a:pt x="940386" y="1093739"/>
                </a:cubicBezTo>
                <a:cubicBezTo>
                  <a:pt x="937718" y="1098802"/>
                  <a:pt x="934329" y="1105514"/>
                  <a:pt x="926074" y="1116438"/>
                </a:cubicBezTo>
                <a:cubicBezTo>
                  <a:pt x="917897" y="1129115"/>
                  <a:pt x="876542" y="1160828"/>
                  <a:pt x="851646" y="1160828"/>
                </a:cubicBezTo>
                <a:cubicBezTo>
                  <a:pt x="850350" y="1160828"/>
                  <a:pt x="849108" y="1160540"/>
                  <a:pt x="847813" y="1160540"/>
                </a:cubicBezTo>
                <a:cubicBezTo>
                  <a:pt x="832165" y="1159023"/>
                  <a:pt x="821490" y="1148896"/>
                  <a:pt x="812803" y="1141034"/>
                </a:cubicBezTo>
                <a:cubicBezTo>
                  <a:pt x="807518" y="1136049"/>
                  <a:pt x="802952" y="1131902"/>
                  <a:pt x="798425" y="1130894"/>
                </a:cubicBezTo>
                <a:cubicBezTo>
                  <a:pt x="763952" y="1122757"/>
                  <a:pt x="716187" y="1125570"/>
                  <a:pt x="674139" y="1127820"/>
                </a:cubicBezTo>
                <a:lnTo>
                  <a:pt x="649269" y="1129338"/>
                </a:lnTo>
                <a:cubicBezTo>
                  <a:pt x="635179" y="1130096"/>
                  <a:pt x="622566" y="1132412"/>
                  <a:pt x="610243" y="1134662"/>
                </a:cubicBezTo>
                <a:cubicBezTo>
                  <a:pt x="592437" y="1137737"/>
                  <a:pt x="574226" y="1140484"/>
                  <a:pt x="553058" y="1139726"/>
                </a:cubicBezTo>
                <a:lnTo>
                  <a:pt x="540263" y="1138496"/>
                </a:lnTo>
                <a:cubicBezTo>
                  <a:pt x="523792" y="1136311"/>
                  <a:pt x="519226" y="1136049"/>
                  <a:pt x="500975" y="1146319"/>
                </a:cubicBezTo>
                <a:cubicBezTo>
                  <a:pt x="493218" y="1150623"/>
                  <a:pt x="486493" y="1156105"/>
                  <a:pt x="480135" y="1161051"/>
                </a:cubicBezTo>
                <a:cubicBezTo>
                  <a:pt x="465692" y="1172328"/>
                  <a:pt x="450699" y="1183893"/>
                  <a:pt x="429923" y="1183893"/>
                </a:cubicBezTo>
                <a:cubicBezTo>
                  <a:pt x="420320" y="1183893"/>
                  <a:pt x="413321" y="1176985"/>
                  <a:pt x="407735" y="1171438"/>
                </a:cubicBezTo>
                <a:cubicBezTo>
                  <a:pt x="406727" y="1170431"/>
                  <a:pt x="405118" y="1168913"/>
                  <a:pt x="404098" y="1167893"/>
                </a:cubicBezTo>
                <a:cubicBezTo>
                  <a:pt x="400906" y="1168913"/>
                  <a:pt x="396366" y="1170693"/>
                  <a:pt x="393422" y="1171975"/>
                </a:cubicBezTo>
                <a:cubicBezTo>
                  <a:pt x="388320" y="1174094"/>
                  <a:pt x="383283" y="1176043"/>
                  <a:pt x="379607" y="1176985"/>
                </a:cubicBezTo>
                <a:cubicBezTo>
                  <a:pt x="359721" y="1182127"/>
                  <a:pt x="338867" y="1185123"/>
                  <a:pt x="318628" y="1187949"/>
                </a:cubicBezTo>
                <a:cubicBezTo>
                  <a:pt x="286405" y="1192789"/>
                  <a:pt x="253489" y="1197538"/>
                  <a:pt x="226591" y="1209901"/>
                </a:cubicBezTo>
                <a:cubicBezTo>
                  <a:pt x="194878" y="1223298"/>
                  <a:pt x="173593" y="1252865"/>
                  <a:pt x="150999" y="1283754"/>
                </a:cubicBezTo>
                <a:cubicBezTo>
                  <a:pt x="135757" y="1304856"/>
                  <a:pt x="120084" y="1326901"/>
                  <a:pt x="100316" y="1343883"/>
                </a:cubicBezTo>
                <a:cubicBezTo>
                  <a:pt x="89288" y="1351889"/>
                  <a:pt x="81019" y="1352399"/>
                  <a:pt x="75956" y="1352661"/>
                </a:cubicBezTo>
                <a:cubicBezTo>
                  <a:pt x="74648" y="1352844"/>
                  <a:pt x="73889" y="1353263"/>
                  <a:pt x="72437" y="1356193"/>
                </a:cubicBezTo>
                <a:cubicBezTo>
                  <a:pt x="71259" y="1358208"/>
                  <a:pt x="73418" y="1366214"/>
                  <a:pt x="74648" y="1370244"/>
                </a:cubicBezTo>
                <a:cubicBezTo>
                  <a:pt x="77382" y="1380030"/>
                  <a:pt x="80705" y="1392354"/>
                  <a:pt x="74883" y="1403723"/>
                </a:cubicBezTo>
                <a:cubicBezTo>
                  <a:pt x="63214" y="1425061"/>
                  <a:pt x="44061" y="1428096"/>
                  <a:pt x="28021" y="1428894"/>
                </a:cubicBezTo>
                <a:cubicBezTo>
                  <a:pt x="26791" y="1443049"/>
                  <a:pt x="18719" y="1453935"/>
                  <a:pt x="11916" y="1462857"/>
                </a:cubicBezTo>
                <a:cubicBezTo>
                  <a:pt x="6343" y="1470262"/>
                  <a:pt x="1397" y="1476541"/>
                  <a:pt x="796" y="1483384"/>
                </a:cubicBezTo>
                <a:cubicBezTo>
                  <a:pt x="-1167" y="1496558"/>
                  <a:pt x="887" y="1510125"/>
                  <a:pt x="2784" y="1524568"/>
                </a:cubicBezTo>
                <a:cubicBezTo>
                  <a:pt x="2889" y="1525288"/>
                  <a:pt x="2981" y="1526034"/>
                  <a:pt x="3085" y="1526767"/>
                </a:cubicBezTo>
                <a:cubicBezTo>
                  <a:pt x="11026" y="1521821"/>
                  <a:pt x="19936" y="1518812"/>
                  <a:pt x="28440" y="1516064"/>
                </a:cubicBezTo>
                <a:cubicBezTo>
                  <a:pt x="34876" y="1513749"/>
                  <a:pt x="42006" y="1511525"/>
                  <a:pt x="49320" y="1508110"/>
                </a:cubicBezTo>
                <a:cubicBezTo>
                  <a:pt x="56999" y="1505233"/>
                  <a:pt x="63776" y="1500601"/>
                  <a:pt x="70998" y="1495852"/>
                </a:cubicBezTo>
                <a:cubicBezTo>
                  <a:pt x="79515" y="1489964"/>
                  <a:pt x="88516" y="1484130"/>
                  <a:pt x="98903" y="1480336"/>
                </a:cubicBezTo>
                <a:cubicBezTo>
                  <a:pt x="119849" y="1473742"/>
                  <a:pt x="127410" y="1471557"/>
                  <a:pt x="137053" y="1480702"/>
                </a:cubicBezTo>
                <a:cubicBezTo>
                  <a:pt x="146014" y="1483109"/>
                  <a:pt x="152922" y="1487806"/>
                  <a:pt x="159123" y="1491888"/>
                </a:cubicBezTo>
                <a:cubicBezTo>
                  <a:pt x="163781" y="1495028"/>
                  <a:pt x="167771" y="1497788"/>
                  <a:pt x="172088" y="1498325"/>
                </a:cubicBezTo>
                <a:cubicBezTo>
                  <a:pt x="184857" y="1500862"/>
                  <a:pt x="198947" y="1500091"/>
                  <a:pt x="212383" y="1499083"/>
                </a:cubicBezTo>
                <a:cubicBezTo>
                  <a:pt x="219448" y="1498612"/>
                  <a:pt x="226356" y="1498194"/>
                  <a:pt x="232661" y="1498194"/>
                </a:cubicBezTo>
                <a:cubicBezTo>
                  <a:pt x="241597" y="1497788"/>
                  <a:pt x="252717" y="1497056"/>
                  <a:pt x="264910" y="1496074"/>
                </a:cubicBezTo>
                <a:cubicBezTo>
                  <a:pt x="330834" y="1490998"/>
                  <a:pt x="421066" y="1484352"/>
                  <a:pt x="465011" y="1527970"/>
                </a:cubicBezTo>
                <a:cubicBezTo>
                  <a:pt x="484740" y="1546260"/>
                  <a:pt x="483314" y="1566591"/>
                  <a:pt x="482424" y="1581518"/>
                </a:cubicBezTo>
                <a:cubicBezTo>
                  <a:pt x="481757" y="1590505"/>
                  <a:pt x="481195" y="1598460"/>
                  <a:pt x="484962" y="1606310"/>
                </a:cubicBezTo>
                <a:cubicBezTo>
                  <a:pt x="488102" y="1613976"/>
                  <a:pt x="492053" y="1617129"/>
                  <a:pt x="494369" y="1617129"/>
                </a:cubicBezTo>
                <a:cubicBezTo>
                  <a:pt x="493898" y="1617509"/>
                  <a:pt x="500491" y="1614525"/>
                  <a:pt x="502951" y="1606166"/>
                </a:cubicBezTo>
                <a:cubicBezTo>
                  <a:pt x="504220" y="1601862"/>
                  <a:pt x="507321" y="1598237"/>
                  <a:pt x="511389" y="1596341"/>
                </a:cubicBezTo>
                <a:cubicBezTo>
                  <a:pt x="515275" y="1594195"/>
                  <a:pt x="520129" y="1594195"/>
                  <a:pt x="524276" y="1595804"/>
                </a:cubicBezTo>
                <a:cubicBezTo>
                  <a:pt x="542186" y="1603052"/>
                  <a:pt x="548767" y="1623461"/>
                  <a:pt x="554720" y="1641581"/>
                </a:cubicBezTo>
                <a:cubicBezTo>
                  <a:pt x="556787" y="1648083"/>
                  <a:pt x="560149" y="1658300"/>
                  <a:pt x="562870" y="1662134"/>
                </a:cubicBezTo>
                <a:cubicBezTo>
                  <a:pt x="563093" y="1658300"/>
                  <a:pt x="569450" y="1643635"/>
                  <a:pt x="569450" y="1598460"/>
                </a:cubicBezTo>
                <a:cubicBezTo>
                  <a:pt x="569450" y="1591644"/>
                  <a:pt x="573441" y="1585560"/>
                  <a:pt x="579969" y="1583297"/>
                </a:cubicBezTo>
                <a:cubicBezTo>
                  <a:pt x="602026" y="1575016"/>
                  <a:pt x="626230" y="1576952"/>
                  <a:pt x="650342" y="1579608"/>
                </a:cubicBezTo>
                <a:cubicBezTo>
                  <a:pt x="667689" y="1581256"/>
                  <a:pt x="683820" y="1582748"/>
                  <a:pt x="698525" y="1580367"/>
                </a:cubicBezTo>
                <a:cubicBezTo>
                  <a:pt x="712498" y="1578443"/>
                  <a:pt x="724625" y="1575866"/>
                  <a:pt x="736530" y="1573341"/>
                </a:cubicBezTo>
                <a:cubicBezTo>
                  <a:pt x="752282" y="1570084"/>
                  <a:pt x="768662" y="1566747"/>
                  <a:pt x="786205" y="1565295"/>
                </a:cubicBezTo>
                <a:cubicBezTo>
                  <a:pt x="790549" y="1566591"/>
                  <a:pt x="797496" y="1566054"/>
                  <a:pt x="803096" y="1566747"/>
                </a:cubicBezTo>
                <a:cubicBezTo>
                  <a:pt x="809336" y="1567637"/>
                  <a:pt x="816401" y="1568710"/>
                  <a:pt x="819946" y="1567833"/>
                </a:cubicBezTo>
                <a:cubicBezTo>
                  <a:pt x="824041" y="1566747"/>
                  <a:pt x="826291" y="1564497"/>
                  <a:pt x="829994" y="1560154"/>
                </a:cubicBezTo>
                <a:cubicBezTo>
                  <a:pt x="833736" y="1555915"/>
                  <a:pt x="838458" y="1550787"/>
                  <a:pt x="846465" y="1547555"/>
                </a:cubicBezTo>
                <a:cubicBezTo>
                  <a:pt x="855885" y="1542937"/>
                  <a:pt x="869948" y="1544219"/>
                  <a:pt x="886171" y="1545501"/>
                </a:cubicBezTo>
                <a:cubicBezTo>
                  <a:pt x="895761" y="1546338"/>
                  <a:pt x="913278" y="1547908"/>
                  <a:pt x="917871" y="1544951"/>
                </a:cubicBezTo>
                <a:cubicBezTo>
                  <a:pt x="918865" y="1538659"/>
                  <a:pt x="922881" y="1534563"/>
                  <a:pt x="929305" y="1533046"/>
                </a:cubicBezTo>
                <a:cubicBezTo>
                  <a:pt x="935611" y="1531398"/>
                  <a:pt x="941694" y="1535100"/>
                  <a:pt x="945475" y="1540425"/>
                </a:cubicBezTo>
                <a:cubicBezTo>
                  <a:pt x="952121" y="1549295"/>
                  <a:pt x="963621" y="1559212"/>
                  <a:pt x="974741" y="1568461"/>
                </a:cubicBezTo>
                <a:cubicBezTo>
                  <a:pt x="989852" y="1581256"/>
                  <a:pt x="1005591" y="1594195"/>
                  <a:pt x="1013964" y="1609397"/>
                </a:cubicBezTo>
                <a:cubicBezTo>
                  <a:pt x="1021826" y="1622951"/>
                  <a:pt x="1022363" y="1636583"/>
                  <a:pt x="1023252" y="1648711"/>
                </a:cubicBezTo>
                <a:cubicBezTo>
                  <a:pt x="1023461" y="1652701"/>
                  <a:pt x="1023684" y="1656849"/>
                  <a:pt x="1024221" y="1661376"/>
                </a:cubicBezTo>
                <a:cubicBezTo>
                  <a:pt x="1024351" y="1665601"/>
                  <a:pt x="1025621" y="1691034"/>
                  <a:pt x="1026091" y="1701709"/>
                </a:cubicBezTo>
                <a:cubicBezTo>
                  <a:pt x="1029074" y="1704719"/>
                  <a:pt x="1032685" y="1705255"/>
                  <a:pt x="1038833" y="1705987"/>
                </a:cubicBezTo>
                <a:cubicBezTo>
                  <a:pt x="1045899" y="1707034"/>
                  <a:pt x="1056417" y="1708290"/>
                  <a:pt x="1062814" y="1718273"/>
                </a:cubicBezTo>
                <a:cubicBezTo>
                  <a:pt x="1069500" y="1728569"/>
                  <a:pt x="1067093" y="1742162"/>
                  <a:pt x="1061363" y="1758894"/>
                </a:cubicBezTo>
                <a:cubicBezTo>
                  <a:pt x="1056574" y="1772422"/>
                  <a:pt x="1048685" y="1782849"/>
                  <a:pt x="1042091" y="1792033"/>
                </a:cubicBezTo>
                <a:cubicBezTo>
                  <a:pt x="1041385" y="1792962"/>
                  <a:pt x="1040731" y="1793839"/>
                  <a:pt x="1040050" y="1794754"/>
                </a:cubicBezTo>
                <a:cubicBezTo>
                  <a:pt x="1043557" y="1795814"/>
                  <a:pt x="1047063" y="1797659"/>
                  <a:pt x="1050334" y="1800864"/>
                </a:cubicBezTo>
                <a:cubicBezTo>
                  <a:pt x="1061545" y="1812102"/>
                  <a:pt x="1061637" y="1827331"/>
                  <a:pt x="1061637" y="1839641"/>
                </a:cubicBezTo>
                <a:cubicBezTo>
                  <a:pt x="1061794" y="1844992"/>
                  <a:pt x="1061794" y="1850539"/>
                  <a:pt x="1062841" y="1854150"/>
                </a:cubicBezTo>
                <a:cubicBezTo>
                  <a:pt x="1068140" y="1881859"/>
                  <a:pt x="1083459" y="1893398"/>
                  <a:pt x="1106367" y="1907986"/>
                </a:cubicBezTo>
                <a:cubicBezTo>
                  <a:pt x="1117435" y="1915220"/>
                  <a:pt x="1132925" y="1920650"/>
                  <a:pt x="1147839" y="1925883"/>
                </a:cubicBezTo>
                <a:cubicBezTo>
                  <a:pt x="1165462" y="1932084"/>
                  <a:pt x="1183608" y="1938560"/>
                  <a:pt x="1197554" y="1948281"/>
                </a:cubicBezTo>
                <a:cubicBezTo>
                  <a:pt x="1236606" y="1975192"/>
                  <a:pt x="1226480" y="1997092"/>
                  <a:pt x="1211199" y="2018915"/>
                </a:cubicBezTo>
                <a:lnTo>
                  <a:pt x="1205914" y="2027026"/>
                </a:lnTo>
                <a:cubicBezTo>
                  <a:pt x="1188998" y="2050091"/>
                  <a:pt x="1183608" y="2067622"/>
                  <a:pt x="1185413" y="2092714"/>
                </a:cubicBezTo>
                <a:cubicBezTo>
                  <a:pt x="1185858" y="2098432"/>
                  <a:pt x="1187153" y="2104110"/>
                  <a:pt x="1188174" y="2109696"/>
                </a:cubicBezTo>
                <a:cubicBezTo>
                  <a:pt x="1190920" y="2123368"/>
                  <a:pt x="1194257" y="2139119"/>
                  <a:pt x="1188998" y="2157265"/>
                </a:cubicBezTo>
                <a:cubicBezTo>
                  <a:pt x="1185989" y="2167417"/>
                  <a:pt x="1180415" y="2174482"/>
                  <a:pt x="1175849" y="2180081"/>
                </a:cubicBezTo>
                <a:cubicBezTo>
                  <a:pt x="1172710" y="2184097"/>
                  <a:pt x="1170708" y="2186792"/>
                  <a:pt x="1170302" y="2188952"/>
                </a:cubicBezTo>
                <a:cubicBezTo>
                  <a:pt x="1171441" y="2191895"/>
                  <a:pt x="1180415" y="2219749"/>
                  <a:pt x="1184405" y="2225073"/>
                </a:cubicBezTo>
                <a:cubicBezTo>
                  <a:pt x="1184628" y="2225348"/>
                  <a:pt x="1184877" y="2225570"/>
                  <a:pt x="1184877" y="2225858"/>
                </a:cubicBezTo>
                <a:cubicBezTo>
                  <a:pt x="1190711" y="2224589"/>
                  <a:pt x="1198312" y="2223922"/>
                  <a:pt x="1208347" y="2227821"/>
                </a:cubicBezTo>
                <a:cubicBezTo>
                  <a:pt x="1232812" y="2238365"/>
                  <a:pt x="1251154" y="2260959"/>
                  <a:pt x="1254346" y="2284443"/>
                </a:cubicBezTo>
                <a:cubicBezTo>
                  <a:pt x="1256125" y="2296819"/>
                  <a:pt x="1253365" y="2308763"/>
                  <a:pt x="1246745" y="2319282"/>
                </a:cubicBezTo>
                <a:cubicBezTo>
                  <a:pt x="1256374" y="2329709"/>
                  <a:pt x="1262549" y="2342635"/>
                  <a:pt x="1264485" y="2356411"/>
                </a:cubicBezTo>
                <a:cubicBezTo>
                  <a:pt x="1288348" y="2358334"/>
                  <a:pt x="1309896" y="2351348"/>
                  <a:pt x="1332123" y="2344976"/>
                </a:cubicBezTo>
                <a:cubicBezTo>
                  <a:pt x="1342864" y="2342150"/>
                  <a:pt x="1353735" y="2338959"/>
                  <a:pt x="1365236" y="2336643"/>
                </a:cubicBezTo>
                <a:cubicBezTo>
                  <a:pt x="1373570" y="2333817"/>
                  <a:pt x="1381929" y="2335348"/>
                  <a:pt x="1387725" y="2336238"/>
                </a:cubicBezTo>
                <a:cubicBezTo>
                  <a:pt x="1394096" y="2337153"/>
                  <a:pt x="1394606" y="2337035"/>
                  <a:pt x="1395967" y="2335766"/>
                </a:cubicBezTo>
                <a:cubicBezTo>
                  <a:pt x="1397615" y="2334354"/>
                  <a:pt x="1398374" y="2328532"/>
                  <a:pt x="1399133" y="2323757"/>
                </a:cubicBezTo>
                <a:cubicBezTo>
                  <a:pt x="1400677" y="2312087"/>
                  <a:pt x="1403123" y="2293051"/>
                  <a:pt x="1424631" y="2286458"/>
                </a:cubicBezTo>
                <a:cubicBezTo>
                  <a:pt x="1438159" y="2281996"/>
                  <a:pt x="1449985" y="2288616"/>
                  <a:pt x="1457874" y="2293339"/>
                </a:cubicBezTo>
                <a:cubicBezTo>
                  <a:pt x="1459733" y="2294451"/>
                  <a:pt x="1462650" y="2296100"/>
                  <a:pt x="1463827" y="2296348"/>
                </a:cubicBezTo>
                <a:cubicBezTo>
                  <a:pt x="1472187" y="2296348"/>
                  <a:pt x="1477381" y="2292803"/>
                  <a:pt x="1485872" y="2286968"/>
                </a:cubicBezTo>
                <a:cubicBezTo>
                  <a:pt x="1490712" y="2283553"/>
                  <a:pt x="1496010" y="2280125"/>
                  <a:pt x="1502094" y="2277077"/>
                </a:cubicBezTo>
                <a:cubicBezTo>
                  <a:pt x="1524911" y="2262071"/>
                  <a:pt x="1553065" y="2252952"/>
                  <a:pt x="1580433" y="2244109"/>
                </a:cubicBezTo>
                <a:cubicBezTo>
                  <a:pt x="1595387" y="2239124"/>
                  <a:pt x="1610629" y="2234322"/>
                  <a:pt x="1624823" y="2228265"/>
                </a:cubicBezTo>
                <a:lnTo>
                  <a:pt x="1630083" y="2225858"/>
                </a:lnTo>
                <a:cubicBezTo>
                  <a:pt x="1649092" y="2216988"/>
                  <a:pt x="1653710" y="2216452"/>
                  <a:pt x="1675572" y="2223765"/>
                </a:cubicBezTo>
                <a:lnTo>
                  <a:pt x="1675912" y="2223895"/>
                </a:lnTo>
                <a:cubicBezTo>
                  <a:pt x="1712609" y="2189448"/>
                  <a:pt x="1754029" y="2184255"/>
                  <a:pt x="1797503" y="2178799"/>
                </a:cubicBezTo>
                <a:cubicBezTo>
                  <a:pt x="1813215" y="2176667"/>
                  <a:pt x="1829700" y="2174796"/>
                  <a:pt x="1846733" y="2171002"/>
                </a:cubicBezTo>
                <a:cubicBezTo>
                  <a:pt x="1868241" y="2164722"/>
                  <a:pt x="1881455" y="2157121"/>
                  <a:pt x="1899614" y="2146223"/>
                </a:cubicBezTo>
                <a:lnTo>
                  <a:pt x="1911401" y="2139119"/>
                </a:lnTo>
                <a:cubicBezTo>
                  <a:pt x="1934073" y="2127214"/>
                  <a:pt x="1955621" y="2125434"/>
                  <a:pt x="1976410" y="2123642"/>
                </a:cubicBezTo>
                <a:cubicBezTo>
                  <a:pt x="1988720" y="2122595"/>
                  <a:pt x="2000351" y="2121523"/>
                  <a:pt x="2012047" y="2118723"/>
                </a:cubicBezTo>
                <a:cubicBezTo>
                  <a:pt x="2020380" y="2116761"/>
                  <a:pt x="2028296" y="2114131"/>
                  <a:pt x="2035844" y="2111475"/>
                </a:cubicBezTo>
                <a:cubicBezTo>
                  <a:pt x="2051112" y="2105863"/>
                  <a:pt x="2066563" y="2101336"/>
                  <a:pt x="2083989" y="2101049"/>
                </a:cubicBezTo>
                <a:cubicBezTo>
                  <a:pt x="2097517" y="2101049"/>
                  <a:pt x="2109435" y="2106190"/>
                  <a:pt x="2120019" y="2110834"/>
                </a:cubicBezTo>
                <a:cubicBezTo>
                  <a:pt x="2128248" y="2114222"/>
                  <a:pt x="2135758" y="2117558"/>
                  <a:pt x="2143541" y="2118056"/>
                </a:cubicBezTo>
                <a:cubicBezTo>
                  <a:pt x="2176497" y="2122844"/>
                  <a:pt x="2204507" y="2103573"/>
                  <a:pt x="2234689" y="2084603"/>
                </a:cubicBezTo>
                <a:cubicBezTo>
                  <a:pt x="2254941" y="2071900"/>
                  <a:pt x="2276031" y="2058725"/>
                  <a:pt x="2299135" y="2051634"/>
                </a:cubicBezTo>
                <a:cubicBezTo>
                  <a:pt x="2312950" y="2047566"/>
                  <a:pt x="2324476" y="2045826"/>
                  <a:pt x="2334275" y="2044400"/>
                </a:cubicBezTo>
                <a:cubicBezTo>
                  <a:pt x="2356032" y="2041207"/>
                  <a:pt x="2356032" y="2041207"/>
                  <a:pt x="2355025" y="2008762"/>
                </a:cubicBezTo>
                <a:lnTo>
                  <a:pt x="2354894" y="1999827"/>
                </a:lnTo>
                <a:cubicBezTo>
                  <a:pt x="2354606" y="1977900"/>
                  <a:pt x="2354357" y="1953003"/>
                  <a:pt x="2367819" y="1930671"/>
                </a:cubicBezTo>
                <a:cubicBezTo>
                  <a:pt x="2373393" y="1920794"/>
                  <a:pt x="2380902" y="1913689"/>
                  <a:pt x="2387326" y="1907384"/>
                </a:cubicBezTo>
                <a:cubicBezTo>
                  <a:pt x="2394456" y="1900803"/>
                  <a:pt x="2399532" y="1895661"/>
                  <a:pt x="2401808" y="1888152"/>
                </a:cubicBezTo>
                <a:cubicBezTo>
                  <a:pt x="2404569" y="1880839"/>
                  <a:pt x="2404399" y="1874114"/>
                  <a:pt x="2404255" y="1866108"/>
                </a:cubicBezTo>
                <a:cubicBezTo>
                  <a:pt x="2403745" y="1853339"/>
                  <a:pt x="2403208" y="1837077"/>
                  <a:pt x="2415088" y="1821849"/>
                </a:cubicBezTo>
                <a:cubicBezTo>
                  <a:pt x="2423355" y="1808452"/>
                  <a:pt x="2437288" y="1801950"/>
                  <a:pt x="2448448" y="1796913"/>
                </a:cubicBezTo>
                <a:cubicBezTo>
                  <a:pt x="2453289" y="1794663"/>
                  <a:pt x="2458234" y="1792504"/>
                  <a:pt x="2462669" y="1789312"/>
                </a:cubicBezTo>
                <a:cubicBezTo>
                  <a:pt x="2470741" y="1783097"/>
                  <a:pt x="2476092" y="1775758"/>
                  <a:pt x="2481705" y="1767961"/>
                </a:cubicBezTo>
                <a:cubicBezTo>
                  <a:pt x="2488547" y="1758999"/>
                  <a:pt x="2495612" y="1749109"/>
                  <a:pt x="2507268" y="1741416"/>
                </a:cubicBezTo>
                <a:cubicBezTo>
                  <a:pt x="2506706" y="1740709"/>
                  <a:pt x="2506196" y="1740147"/>
                  <a:pt x="2505528" y="1739467"/>
                </a:cubicBezTo>
                <a:cubicBezTo>
                  <a:pt x="2499798" y="1733435"/>
                  <a:pt x="2493087" y="1726515"/>
                  <a:pt x="2490000" y="1717199"/>
                </a:cubicBezTo>
                <a:cubicBezTo>
                  <a:pt x="2481705" y="1691937"/>
                  <a:pt x="2494513" y="1642353"/>
                  <a:pt x="2507059" y="1624835"/>
                </a:cubicBezTo>
                <a:cubicBezTo>
                  <a:pt x="2520508" y="1601325"/>
                  <a:pt x="2571649" y="1582499"/>
                  <a:pt x="2602380" y="1588674"/>
                </a:cubicBezTo>
                <a:cubicBezTo>
                  <a:pt x="2610112" y="1590519"/>
                  <a:pt x="2616889" y="1593659"/>
                  <a:pt x="2621887" y="1597989"/>
                </a:cubicBezTo>
                <a:cubicBezTo>
                  <a:pt x="2629684" y="1585168"/>
                  <a:pt x="2634119" y="1568526"/>
                  <a:pt x="2638620" y="1551480"/>
                </a:cubicBezTo>
                <a:cubicBezTo>
                  <a:pt x="2644219" y="1530665"/>
                  <a:pt x="2650053" y="1509092"/>
                  <a:pt x="2662090" y="1490998"/>
                </a:cubicBezTo>
                <a:cubicBezTo>
                  <a:pt x="2667925" y="1481788"/>
                  <a:pt x="2677710" y="1474475"/>
                  <a:pt x="2687091" y="1467122"/>
                </a:cubicBezTo>
                <a:cubicBezTo>
                  <a:pt x="2695830" y="1460528"/>
                  <a:pt x="2706728" y="1452391"/>
                  <a:pt x="2708128" y="1446059"/>
                </a:cubicBezTo>
                <a:cubicBezTo>
                  <a:pt x="2708376" y="1444555"/>
                  <a:pt x="2705590" y="1440250"/>
                  <a:pt x="2702829" y="1435475"/>
                </a:cubicBezTo>
                <a:cubicBezTo>
                  <a:pt x="2699258" y="1429208"/>
                  <a:pt x="2694692" y="1421502"/>
                  <a:pt x="2693148" y="1411586"/>
                </a:cubicBezTo>
                <a:cubicBezTo>
                  <a:pt x="2691107" y="1393361"/>
                  <a:pt x="2695359" y="1376641"/>
                  <a:pt x="2699258" y="1360353"/>
                </a:cubicBezTo>
                <a:lnTo>
                  <a:pt x="2703314" y="1342613"/>
                </a:lnTo>
                <a:cubicBezTo>
                  <a:pt x="2708468" y="1321197"/>
                  <a:pt x="2711046" y="1309854"/>
                  <a:pt x="2704373" y="1300460"/>
                </a:cubicBezTo>
                <a:cubicBezTo>
                  <a:pt x="2703300" y="1304176"/>
                  <a:pt x="2701050" y="1307551"/>
                  <a:pt x="2697492" y="1309749"/>
                </a:cubicBezTo>
                <a:cubicBezTo>
                  <a:pt x="2694129" y="1311463"/>
                  <a:pt x="2691369" y="1312156"/>
                  <a:pt x="2688360" y="1312156"/>
                </a:cubicBezTo>
                <a:cubicBezTo>
                  <a:pt x="2683035" y="1312156"/>
                  <a:pt x="2677684" y="1309501"/>
                  <a:pt x="2674714" y="1304595"/>
                </a:cubicBezTo>
                <a:cubicBezTo>
                  <a:pt x="2666787" y="1291891"/>
                  <a:pt x="2657289" y="1273379"/>
                  <a:pt x="2663869" y="1256371"/>
                </a:cubicBezTo>
                <a:cubicBezTo>
                  <a:pt x="2670593" y="1239011"/>
                  <a:pt x="2688582" y="1233856"/>
                  <a:pt x="2704583" y="1229290"/>
                </a:cubicBezTo>
                <a:cubicBezTo>
                  <a:pt x="2709423" y="1227864"/>
                  <a:pt x="2714186" y="1226465"/>
                  <a:pt x="2718359" y="1224986"/>
                </a:cubicBezTo>
                <a:cubicBezTo>
                  <a:pt x="2718359" y="1224437"/>
                  <a:pt x="2718359" y="1224214"/>
                  <a:pt x="2718241" y="1223678"/>
                </a:cubicBezTo>
                <a:lnTo>
                  <a:pt x="2717796" y="1215435"/>
                </a:lnTo>
                <a:cubicBezTo>
                  <a:pt x="2713924" y="1157885"/>
                  <a:pt x="2706741" y="1144802"/>
                  <a:pt x="2703091" y="1142264"/>
                </a:cubicBezTo>
                <a:cubicBezTo>
                  <a:pt x="2698984" y="1144030"/>
                  <a:pt x="2694731" y="1144317"/>
                  <a:pt x="2690361" y="1142800"/>
                </a:cubicBezTo>
                <a:cubicBezTo>
                  <a:pt x="2686306" y="1141151"/>
                  <a:pt x="2683258" y="1138208"/>
                  <a:pt x="2681780" y="1134178"/>
                </a:cubicBezTo>
                <a:cubicBezTo>
                  <a:pt x="2654109" y="1065441"/>
                  <a:pt x="2723814" y="1036254"/>
                  <a:pt x="2765601" y="1018762"/>
                </a:cubicBezTo>
                <a:cubicBezTo>
                  <a:pt x="2767720" y="1017885"/>
                  <a:pt x="2769460" y="1016996"/>
                  <a:pt x="2771435" y="1016237"/>
                </a:cubicBezTo>
                <a:cubicBezTo>
                  <a:pt x="2770009" y="1009931"/>
                  <a:pt x="2772259" y="1003024"/>
                  <a:pt x="2777767" y="999256"/>
                </a:cubicBezTo>
                <a:cubicBezTo>
                  <a:pt x="2807767" y="977460"/>
                  <a:pt x="2836823" y="977839"/>
                  <a:pt x="2864572" y="977185"/>
                </a:cubicBezTo>
                <a:cubicBezTo>
                  <a:pt x="2871375" y="977185"/>
                  <a:pt x="2879172" y="977722"/>
                  <a:pt x="2887218" y="978310"/>
                </a:cubicBezTo>
                <a:cubicBezTo>
                  <a:pt x="2900366" y="979200"/>
                  <a:pt x="2920173" y="980757"/>
                  <a:pt x="2925145" y="975916"/>
                </a:cubicBezTo>
                <a:cubicBezTo>
                  <a:pt x="2926440" y="974542"/>
                  <a:pt x="2927107" y="970591"/>
                  <a:pt x="2926688" y="965515"/>
                </a:cubicBezTo>
                <a:cubicBezTo>
                  <a:pt x="2924412" y="953374"/>
                  <a:pt x="2919349" y="951320"/>
                  <a:pt x="2903663" y="946663"/>
                </a:cubicBezTo>
                <a:cubicBezTo>
                  <a:pt x="2893746" y="943719"/>
                  <a:pt x="2882600" y="940553"/>
                  <a:pt x="2873220" y="932023"/>
                </a:cubicBezTo>
                <a:cubicBezTo>
                  <a:pt x="2862033" y="920877"/>
                  <a:pt x="2859718" y="906211"/>
                  <a:pt x="2857860" y="894266"/>
                </a:cubicBezTo>
                <a:cubicBezTo>
                  <a:pt x="2857062" y="889164"/>
                  <a:pt x="2855950" y="881759"/>
                  <a:pt x="2854655" y="879784"/>
                </a:cubicBezTo>
                <a:cubicBezTo>
                  <a:pt x="2849356" y="880699"/>
                  <a:pt x="2843757" y="880163"/>
                  <a:pt x="2840015" y="876487"/>
                </a:cubicBezTo>
                <a:cubicBezTo>
                  <a:pt x="2836142" y="872981"/>
                  <a:pt x="2833683" y="868415"/>
                  <a:pt x="2834442" y="863312"/>
                </a:cubicBezTo>
                <a:cubicBezTo>
                  <a:pt x="2837189" y="839777"/>
                  <a:pt x="2841219" y="794759"/>
                  <a:pt x="2834442" y="759121"/>
                </a:cubicBezTo>
                <a:cubicBezTo>
                  <a:pt x="2833277" y="752344"/>
                  <a:pt x="2836431" y="745764"/>
                  <a:pt x="2841873" y="742336"/>
                </a:cubicBezTo>
                <a:cubicBezTo>
                  <a:pt x="2850456" y="717413"/>
                  <a:pt x="2869804" y="703546"/>
                  <a:pt x="2892242" y="689625"/>
                </a:cubicBezTo>
                <a:cubicBezTo>
                  <a:pt x="2897305" y="685439"/>
                  <a:pt x="2903676" y="683045"/>
                  <a:pt x="2908202" y="681396"/>
                </a:cubicBezTo>
                <a:cubicBezTo>
                  <a:pt x="2911722" y="680023"/>
                  <a:pt x="2912259" y="679748"/>
                  <a:pt x="2912612" y="679238"/>
                </a:cubicBezTo>
                <a:cubicBezTo>
                  <a:pt x="2912612" y="679238"/>
                  <a:pt x="2912742" y="673939"/>
                  <a:pt x="2912925" y="670773"/>
                </a:cubicBezTo>
                <a:cubicBezTo>
                  <a:pt x="2913148" y="662282"/>
                  <a:pt x="2913527" y="650587"/>
                  <a:pt x="2920880" y="639950"/>
                </a:cubicBezTo>
                <a:cubicBezTo>
                  <a:pt x="2929502" y="630806"/>
                  <a:pt x="2937888" y="627783"/>
                  <a:pt x="2944442" y="625467"/>
                </a:cubicBezTo>
                <a:cubicBezTo>
                  <a:pt x="2948536" y="623950"/>
                  <a:pt x="2952592" y="622432"/>
                  <a:pt x="2954241" y="620784"/>
                </a:cubicBezTo>
                <a:cubicBezTo>
                  <a:pt x="2957158" y="617892"/>
                  <a:pt x="2958139" y="615106"/>
                  <a:pt x="2960128" y="609755"/>
                </a:cubicBezTo>
                <a:cubicBezTo>
                  <a:pt x="2962064" y="604339"/>
                  <a:pt x="2964289" y="597614"/>
                  <a:pt x="2969822" y="590785"/>
                </a:cubicBezTo>
                <a:cubicBezTo>
                  <a:pt x="2974126" y="585042"/>
                  <a:pt x="2980249" y="580110"/>
                  <a:pt x="2986084" y="575007"/>
                </a:cubicBezTo>
                <a:cubicBezTo>
                  <a:pt x="2990323" y="571488"/>
                  <a:pt x="2999547" y="563821"/>
                  <a:pt x="2999991" y="560721"/>
                </a:cubicBezTo>
                <a:cubicBezTo>
                  <a:pt x="2999991" y="560721"/>
                  <a:pt x="2999572" y="559033"/>
                  <a:pt x="2996211" y="555736"/>
                </a:cubicBezTo>
                <a:cubicBezTo>
                  <a:pt x="2990100" y="549443"/>
                  <a:pt x="2990100" y="539016"/>
                  <a:pt x="2996211" y="532658"/>
                </a:cubicBezTo>
                <a:cubicBezTo>
                  <a:pt x="3000017" y="528851"/>
                  <a:pt x="3005224" y="527609"/>
                  <a:pt x="3010209" y="528367"/>
                </a:cubicBezTo>
                <a:cubicBezTo>
                  <a:pt x="3014710" y="523173"/>
                  <a:pt x="3014409" y="519419"/>
                  <a:pt x="3014225" y="517953"/>
                </a:cubicBezTo>
                <a:cubicBezTo>
                  <a:pt x="3011648" y="494378"/>
                  <a:pt x="2955196" y="455064"/>
                  <a:pt x="2873311" y="420212"/>
                </a:cubicBezTo>
                <a:cubicBezTo>
                  <a:pt x="2844058" y="405768"/>
                  <a:pt x="2764135" y="384862"/>
                  <a:pt x="2746173" y="388983"/>
                </a:cubicBezTo>
                <a:cubicBezTo>
                  <a:pt x="2746932" y="389140"/>
                  <a:pt x="2744145" y="393353"/>
                  <a:pt x="2742366" y="396231"/>
                </a:cubicBezTo>
                <a:cubicBezTo>
                  <a:pt x="2735772" y="406017"/>
                  <a:pt x="2726627" y="419597"/>
                  <a:pt x="2710378" y="424882"/>
                </a:cubicBezTo>
                <a:cubicBezTo>
                  <a:pt x="2701155" y="426766"/>
                  <a:pt x="2660664" y="429998"/>
                  <a:pt x="2645239" y="418289"/>
                </a:cubicBezTo>
                <a:cubicBezTo>
                  <a:pt x="2634629" y="408149"/>
                  <a:pt x="2630547" y="392175"/>
                  <a:pt x="2625693" y="370628"/>
                </a:cubicBezTo>
                <a:cubicBezTo>
                  <a:pt x="2624830" y="366559"/>
                  <a:pt x="2623953" y="362661"/>
                  <a:pt x="2622933" y="359455"/>
                </a:cubicBezTo>
                <a:cubicBezTo>
                  <a:pt x="2614377" y="345640"/>
                  <a:pt x="2603099" y="330150"/>
                  <a:pt x="2592110" y="316871"/>
                </a:cubicBezTo>
                <a:cubicBezTo>
                  <a:pt x="2587518" y="310042"/>
                  <a:pt x="2584627" y="304966"/>
                  <a:pt x="2581723" y="300151"/>
                </a:cubicBezTo>
                <a:cubicBezTo>
                  <a:pt x="2564990" y="271945"/>
                  <a:pt x="2555832" y="258181"/>
                  <a:pt x="2529313" y="255513"/>
                </a:cubicBezTo>
                <a:cubicBezTo>
                  <a:pt x="2502454" y="253236"/>
                  <a:pt x="2485119" y="246381"/>
                  <a:pt x="2468112" y="239761"/>
                </a:cubicBezTo>
                <a:cubicBezTo>
                  <a:pt x="2451262" y="233050"/>
                  <a:pt x="2435130" y="226835"/>
                  <a:pt x="2407342" y="223800"/>
                </a:cubicBezTo>
                <a:cubicBezTo>
                  <a:pt x="2395725" y="222570"/>
                  <a:pt x="2385049" y="222021"/>
                  <a:pt x="2375185" y="221550"/>
                </a:cubicBezTo>
                <a:cubicBezTo>
                  <a:pt x="2336067" y="219496"/>
                  <a:pt x="2302366" y="217717"/>
                  <a:pt x="2268403" y="175878"/>
                </a:cubicBezTo>
                <a:cubicBezTo>
                  <a:pt x="2255190" y="158661"/>
                  <a:pt x="2251069" y="157876"/>
                  <a:pt x="2241950" y="156345"/>
                </a:cubicBezTo>
                <a:cubicBezTo>
                  <a:pt x="2233931" y="154828"/>
                  <a:pt x="2223294" y="152800"/>
                  <a:pt x="2207791" y="144217"/>
                </a:cubicBezTo>
                <a:cubicBezTo>
                  <a:pt x="2198542" y="140254"/>
                  <a:pt x="2193126" y="132522"/>
                  <a:pt x="2189044" y="126909"/>
                </a:cubicBezTo>
                <a:cubicBezTo>
                  <a:pt x="2185525" y="121558"/>
                  <a:pt x="2183117" y="118457"/>
                  <a:pt x="2176078" y="115540"/>
                </a:cubicBezTo>
                <a:cubicBezTo>
                  <a:pt x="2146969" y="104642"/>
                  <a:pt x="2116683" y="99801"/>
                  <a:pt x="2108192" y="104106"/>
                </a:cubicBezTo>
                <a:cubicBezTo>
                  <a:pt x="2104071" y="106421"/>
                  <a:pt x="2103352" y="107533"/>
                  <a:pt x="2104869" y="124515"/>
                </a:cubicBezTo>
                <a:cubicBezTo>
                  <a:pt x="2105432" y="130245"/>
                  <a:pt x="2105968" y="136198"/>
                  <a:pt x="2105968" y="142674"/>
                </a:cubicBezTo>
                <a:cubicBezTo>
                  <a:pt x="2105968" y="149882"/>
                  <a:pt x="2101219" y="156136"/>
                  <a:pt x="2094220" y="158125"/>
                </a:cubicBezTo>
                <a:cubicBezTo>
                  <a:pt x="2089026" y="159642"/>
                  <a:pt x="2082053" y="158125"/>
                  <a:pt x="2078088" y="153820"/>
                </a:cubicBezTo>
                <a:cubicBezTo>
                  <a:pt x="2071914" y="156567"/>
                  <a:pt x="2064024" y="158661"/>
                  <a:pt x="2054108" y="156267"/>
                </a:cubicBezTo>
                <a:cubicBezTo>
                  <a:pt x="2040018" y="151531"/>
                  <a:pt x="2035098" y="147227"/>
                  <a:pt x="2030167" y="142386"/>
                </a:cubicBezTo>
                <a:cubicBezTo>
                  <a:pt x="2028073" y="140254"/>
                  <a:pt x="2026778" y="138867"/>
                  <a:pt x="2021453" y="136198"/>
                </a:cubicBezTo>
                <a:cubicBezTo>
                  <a:pt x="2003295" y="123141"/>
                  <a:pt x="1990499" y="124423"/>
                  <a:pt x="1961822" y="128727"/>
                </a:cubicBezTo>
                <a:lnTo>
                  <a:pt x="1957583" y="129355"/>
                </a:lnTo>
                <a:cubicBezTo>
                  <a:pt x="1950611" y="130336"/>
                  <a:pt x="1945887" y="127681"/>
                  <a:pt x="1942342" y="123272"/>
                </a:cubicBezTo>
                <a:cubicBezTo>
                  <a:pt x="1938928" y="118562"/>
                  <a:pt x="1938038" y="112348"/>
                  <a:pt x="1940288" y="106997"/>
                </a:cubicBezTo>
                <a:cubicBezTo>
                  <a:pt x="1942983" y="100063"/>
                  <a:pt x="1940510" y="91219"/>
                  <a:pt x="1937501" y="80792"/>
                </a:cubicBezTo>
                <a:cubicBezTo>
                  <a:pt x="1933184" y="65682"/>
                  <a:pt x="1927702" y="46398"/>
                  <a:pt x="1939359" y="28173"/>
                </a:cubicBezTo>
                <a:cubicBezTo>
                  <a:pt x="1942970" y="22679"/>
                  <a:pt x="1949616" y="19159"/>
                  <a:pt x="1956236" y="20376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579;p82">
            <a:extLst>
              <a:ext uri="{FF2B5EF4-FFF2-40B4-BE49-F238E27FC236}">
                <a16:creationId xmlns:a16="http://schemas.microsoft.com/office/drawing/2014/main" id="{3C93C22A-194A-C57A-B15E-223A74820B84}"/>
              </a:ext>
            </a:extLst>
          </p:cNvPr>
          <p:cNvSpPr/>
          <p:nvPr/>
        </p:nvSpPr>
        <p:spPr>
          <a:xfrm>
            <a:off x="6058967" y="3857471"/>
            <a:ext cx="325476" cy="506848"/>
          </a:xfrm>
          <a:custGeom>
            <a:avLst/>
            <a:gdLst/>
            <a:ahLst/>
            <a:cxnLst/>
            <a:rect l="l" t="t" r="r" b="b"/>
            <a:pathLst>
              <a:path w="565284" h="870822" extrusionOk="0">
                <a:moveTo>
                  <a:pt x="544168" y="240331"/>
                </a:moveTo>
                <a:cubicBezTo>
                  <a:pt x="533518" y="208513"/>
                  <a:pt x="542519" y="185671"/>
                  <a:pt x="550500" y="165523"/>
                </a:cubicBezTo>
                <a:cubicBezTo>
                  <a:pt x="555209" y="153866"/>
                  <a:pt x="559618" y="142811"/>
                  <a:pt x="560285" y="129781"/>
                </a:cubicBezTo>
                <a:cubicBezTo>
                  <a:pt x="561097" y="122638"/>
                  <a:pt x="561083" y="116947"/>
                  <a:pt x="560273" y="112237"/>
                </a:cubicBezTo>
                <a:cubicBezTo>
                  <a:pt x="555000" y="110288"/>
                  <a:pt x="551036" y="105696"/>
                  <a:pt x="550016" y="99704"/>
                </a:cubicBezTo>
                <a:cubicBezTo>
                  <a:pt x="549740" y="98069"/>
                  <a:pt x="549623" y="96472"/>
                  <a:pt x="549427" y="94850"/>
                </a:cubicBezTo>
                <a:cubicBezTo>
                  <a:pt x="544664" y="91187"/>
                  <a:pt x="538555" y="87942"/>
                  <a:pt x="530888" y="83965"/>
                </a:cubicBezTo>
                <a:cubicBezTo>
                  <a:pt x="522084" y="79439"/>
                  <a:pt x="512612" y="74624"/>
                  <a:pt x="503768" y="68004"/>
                </a:cubicBezTo>
                <a:cubicBezTo>
                  <a:pt x="493825" y="60272"/>
                  <a:pt x="484824" y="50513"/>
                  <a:pt x="475575" y="40216"/>
                </a:cubicBezTo>
                <a:cubicBezTo>
                  <a:pt x="458593" y="21181"/>
                  <a:pt x="440944" y="1779"/>
                  <a:pt x="420863" y="1779"/>
                </a:cubicBezTo>
                <a:cubicBezTo>
                  <a:pt x="418298" y="1779"/>
                  <a:pt x="415957" y="1060"/>
                  <a:pt x="413785" y="0"/>
                </a:cubicBezTo>
                <a:cubicBezTo>
                  <a:pt x="399524" y="5102"/>
                  <a:pt x="382033" y="3872"/>
                  <a:pt x="365116" y="2734"/>
                </a:cubicBezTo>
                <a:cubicBezTo>
                  <a:pt x="356626" y="2067"/>
                  <a:pt x="347560" y="1191"/>
                  <a:pt x="340403" y="1792"/>
                </a:cubicBezTo>
                <a:cubicBezTo>
                  <a:pt x="318869" y="1792"/>
                  <a:pt x="302633" y="3585"/>
                  <a:pt x="287720" y="11316"/>
                </a:cubicBezTo>
                <a:cubicBezTo>
                  <a:pt x="288164" y="13357"/>
                  <a:pt x="288452" y="15215"/>
                  <a:pt x="288452" y="17191"/>
                </a:cubicBezTo>
                <a:cubicBezTo>
                  <a:pt x="288452" y="23353"/>
                  <a:pt x="284775" y="29188"/>
                  <a:pt x="279163" y="31726"/>
                </a:cubicBezTo>
                <a:cubicBezTo>
                  <a:pt x="273119" y="34512"/>
                  <a:pt x="266145" y="37456"/>
                  <a:pt x="259016" y="40530"/>
                </a:cubicBezTo>
                <a:cubicBezTo>
                  <a:pt x="210387" y="60808"/>
                  <a:pt x="185870" y="76233"/>
                  <a:pt x="189481" y="102373"/>
                </a:cubicBezTo>
                <a:cubicBezTo>
                  <a:pt x="193341" y="103132"/>
                  <a:pt x="197278" y="104374"/>
                  <a:pt x="200719" y="106428"/>
                </a:cubicBezTo>
                <a:cubicBezTo>
                  <a:pt x="222737" y="119851"/>
                  <a:pt x="227813" y="159845"/>
                  <a:pt x="230796" y="200480"/>
                </a:cubicBezTo>
                <a:cubicBezTo>
                  <a:pt x="235127" y="202037"/>
                  <a:pt x="239182" y="205112"/>
                  <a:pt x="241406" y="209010"/>
                </a:cubicBezTo>
                <a:cubicBezTo>
                  <a:pt x="244101" y="214427"/>
                  <a:pt x="244795" y="221334"/>
                  <a:pt x="241184" y="226280"/>
                </a:cubicBezTo>
                <a:cubicBezTo>
                  <a:pt x="229331" y="242358"/>
                  <a:pt x="210073" y="247905"/>
                  <a:pt x="194583" y="252341"/>
                </a:cubicBezTo>
                <a:cubicBezTo>
                  <a:pt x="192843" y="252838"/>
                  <a:pt x="190841" y="253413"/>
                  <a:pt x="188774" y="254054"/>
                </a:cubicBezTo>
                <a:cubicBezTo>
                  <a:pt x="230233" y="279173"/>
                  <a:pt x="222593" y="311056"/>
                  <a:pt x="215280" y="342049"/>
                </a:cubicBezTo>
                <a:lnTo>
                  <a:pt x="211028" y="360012"/>
                </a:lnTo>
                <a:cubicBezTo>
                  <a:pt x="207744" y="373971"/>
                  <a:pt x="204382" y="387250"/>
                  <a:pt x="205743" y="399456"/>
                </a:cubicBezTo>
                <a:cubicBezTo>
                  <a:pt x="206253" y="402387"/>
                  <a:pt x="208568" y="406416"/>
                  <a:pt x="211316" y="411008"/>
                </a:cubicBezTo>
                <a:cubicBezTo>
                  <a:pt x="215947" y="418832"/>
                  <a:pt x="222476" y="429769"/>
                  <a:pt x="220408" y="443414"/>
                </a:cubicBezTo>
                <a:cubicBezTo>
                  <a:pt x="216640" y="462868"/>
                  <a:pt x="200954" y="474630"/>
                  <a:pt x="186956" y="485057"/>
                </a:cubicBezTo>
                <a:cubicBezTo>
                  <a:pt x="179642" y="490368"/>
                  <a:pt x="172551" y="495955"/>
                  <a:pt x="169726" y="500350"/>
                </a:cubicBezTo>
                <a:cubicBezTo>
                  <a:pt x="160411" y="514480"/>
                  <a:pt x="155505" y="532483"/>
                  <a:pt x="150402" y="551727"/>
                </a:cubicBezTo>
                <a:cubicBezTo>
                  <a:pt x="142357" y="581267"/>
                  <a:pt x="134206" y="611554"/>
                  <a:pt x="109179" y="630747"/>
                </a:cubicBezTo>
                <a:cubicBezTo>
                  <a:pt x="104692" y="634135"/>
                  <a:pt x="98255" y="635378"/>
                  <a:pt x="92904" y="632618"/>
                </a:cubicBezTo>
                <a:cubicBezTo>
                  <a:pt x="87292" y="630368"/>
                  <a:pt x="83773" y="625226"/>
                  <a:pt x="83236" y="619470"/>
                </a:cubicBezTo>
                <a:cubicBezTo>
                  <a:pt x="82857" y="616107"/>
                  <a:pt x="81967" y="613582"/>
                  <a:pt x="75635" y="612091"/>
                </a:cubicBezTo>
                <a:cubicBezTo>
                  <a:pt x="55644" y="607773"/>
                  <a:pt x="20923" y="623434"/>
                  <a:pt x="14552" y="634135"/>
                </a:cubicBezTo>
                <a:cubicBezTo>
                  <a:pt x="5655" y="646943"/>
                  <a:pt x="-3189" y="685773"/>
                  <a:pt x="1129" y="698581"/>
                </a:cubicBezTo>
                <a:cubicBezTo>
                  <a:pt x="1979" y="701328"/>
                  <a:pt x="5655" y="705293"/>
                  <a:pt x="9043" y="708707"/>
                </a:cubicBezTo>
                <a:cubicBezTo>
                  <a:pt x="15572" y="715327"/>
                  <a:pt x="23147" y="723413"/>
                  <a:pt x="26470" y="735069"/>
                </a:cubicBezTo>
                <a:cubicBezTo>
                  <a:pt x="28995" y="743442"/>
                  <a:pt x="24220" y="752339"/>
                  <a:pt x="16082" y="754811"/>
                </a:cubicBezTo>
                <a:cubicBezTo>
                  <a:pt x="14826" y="755243"/>
                  <a:pt x="13923" y="755858"/>
                  <a:pt x="12798" y="756341"/>
                </a:cubicBezTo>
                <a:cubicBezTo>
                  <a:pt x="12798" y="756381"/>
                  <a:pt x="12824" y="756407"/>
                  <a:pt x="12824" y="756446"/>
                </a:cubicBezTo>
                <a:cubicBezTo>
                  <a:pt x="12824" y="762190"/>
                  <a:pt x="12027" y="770078"/>
                  <a:pt x="10993" y="778700"/>
                </a:cubicBezTo>
                <a:cubicBezTo>
                  <a:pt x="9213" y="794648"/>
                  <a:pt x="5668" y="827643"/>
                  <a:pt x="13648" y="834773"/>
                </a:cubicBezTo>
                <a:cubicBezTo>
                  <a:pt x="13648" y="834236"/>
                  <a:pt x="18725" y="834773"/>
                  <a:pt x="22649" y="834982"/>
                </a:cubicBezTo>
                <a:cubicBezTo>
                  <a:pt x="32030" y="835649"/>
                  <a:pt x="42732" y="836356"/>
                  <a:pt x="51196" y="841419"/>
                </a:cubicBezTo>
                <a:cubicBezTo>
                  <a:pt x="58261" y="844899"/>
                  <a:pt x="62748" y="852068"/>
                  <a:pt x="65770" y="857171"/>
                </a:cubicBezTo>
                <a:cubicBezTo>
                  <a:pt x="67065" y="858780"/>
                  <a:pt x="68557" y="861318"/>
                  <a:pt x="69342" y="862011"/>
                </a:cubicBezTo>
                <a:cubicBezTo>
                  <a:pt x="88770" y="875408"/>
                  <a:pt x="113732" y="870724"/>
                  <a:pt x="139805" y="866158"/>
                </a:cubicBezTo>
                <a:cubicBezTo>
                  <a:pt x="166573" y="861174"/>
                  <a:pt x="196729" y="856216"/>
                  <a:pt x="222763" y="870319"/>
                </a:cubicBezTo>
                <a:cubicBezTo>
                  <a:pt x="233740" y="862469"/>
                  <a:pt x="247176" y="848509"/>
                  <a:pt x="238489" y="831162"/>
                </a:cubicBezTo>
                <a:cubicBezTo>
                  <a:pt x="234655" y="823299"/>
                  <a:pt x="237442" y="814089"/>
                  <a:pt x="245174" y="809746"/>
                </a:cubicBezTo>
                <a:cubicBezTo>
                  <a:pt x="264536" y="798782"/>
                  <a:pt x="277776" y="791116"/>
                  <a:pt x="292730" y="778164"/>
                </a:cubicBezTo>
                <a:cubicBezTo>
                  <a:pt x="313322" y="760423"/>
                  <a:pt x="322349" y="746739"/>
                  <a:pt x="335053" y="727808"/>
                </a:cubicBezTo>
                <a:cubicBezTo>
                  <a:pt x="339147" y="721515"/>
                  <a:pt x="343543" y="714791"/>
                  <a:pt x="348933" y="707425"/>
                </a:cubicBezTo>
                <a:cubicBezTo>
                  <a:pt x="356849" y="696266"/>
                  <a:pt x="367092" y="690692"/>
                  <a:pt x="374916" y="686257"/>
                </a:cubicBezTo>
                <a:cubicBezTo>
                  <a:pt x="379246" y="683810"/>
                  <a:pt x="383302" y="681599"/>
                  <a:pt x="384990" y="679284"/>
                </a:cubicBezTo>
                <a:cubicBezTo>
                  <a:pt x="395979" y="667431"/>
                  <a:pt x="397759" y="650332"/>
                  <a:pt x="399499" y="632618"/>
                </a:cubicBezTo>
                <a:cubicBezTo>
                  <a:pt x="400794" y="621341"/>
                  <a:pt x="402024" y="609683"/>
                  <a:pt x="405255" y="598537"/>
                </a:cubicBezTo>
                <a:cubicBezTo>
                  <a:pt x="422773" y="547396"/>
                  <a:pt x="454747" y="507324"/>
                  <a:pt x="485609" y="468416"/>
                </a:cubicBezTo>
                <a:cubicBezTo>
                  <a:pt x="514077" y="432817"/>
                  <a:pt x="540700" y="399064"/>
                  <a:pt x="557198" y="357761"/>
                </a:cubicBezTo>
                <a:cubicBezTo>
                  <a:pt x="571798" y="320986"/>
                  <a:pt x="564328" y="299399"/>
                  <a:pt x="552894" y="266810"/>
                </a:cubicBezTo>
                <a:cubicBezTo>
                  <a:pt x="549976" y="258594"/>
                  <a:pt x="546823" y="249711"/>
                  <a:pt x="544168" y="240331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580;p82">
            <a:extLst>
              <a:ext uri="{FF2B5EF4-FFF2-40B4-BE49-F238E27FC236}">
                <a16:creationId xmlns:a16="http://schemas.microsoft.com/office/drawing/2014/main" id="{1D08515C-E499-9868-02FF-93BDB955A983}"/>
              </a:ext>
            </a:extLst>
          </p:cNvPr>
          <p:cNvSpPr/>
          <p:nvPr/>
        </p:nvSpPr>
        <p:spPr>
          <a:xfrm>
            <a:off x="4018289" y="294776"/>
            <a:ext cx="751317" cy="859639"/>
          </a:xfrm>
          <a:custGeom>
            <a:avLst/>
            <a:gdLst/>
            <a:ahLst/>
            <a:cxnLst/>
            <a:rect l="l" t="t" r="r" b="b"/>
            <a:pathLst>
              <a:path w="1304878" h="1476957" extrusionOk="0">
                <a:moveTo>
                  <a:pt x="17708" y="658169"/>
                </a:moveTo>
                <a:lnTo>
                  <a:pt x="33329" y="658705"/>
                </a:lnTo>
                <a:cubicBezTo>
                  <a:pt x="74042" y="660497"/>
                  <a:pt x="118118" y="685708"/>
                  <a:pt x="146416" y="720887"/>
                </a:cubicBezTo>
                <a:cubicBezTo>
                  <a:pt x="155456" y="724289"/>
                  <a:pt x="164706" y="726212"/>
                  <a:pt x="174282" y="728201"/>
                </a:cubicBezTo>
                <a:cubicBezTo>
                  <a:pt x="190492" y="731628"/>
                  <a:pt x="207251" y="734991"/>
                  <a:pt x="222675" y="746163"/>
                </a:cubicBezTo>
                <a:cubicBezTo>
                  <a:pt x="231454" y="752665"/>
                  <a:pt x="237734" y="760554"/>
                  <a:pt x="243595" y="768090"/>
                </a:cubicBezTo>
                <a:cubicBezTo>
                  <a:pt x="250947" y="777078"/>
                  <a:pt x="256991" y="784784"/>
                  <a:pt x="265482" y="788211"/>
                </a:cubicBezTo>
                <a:cubicBezTo>
                  <a:pt x="268151" y="788748"/>
                  <a:pt x="273188" y="788879"/>
                  <a:pt x="278513" y="788617"/>
                </a:cubicBezTo>
                <a:cubicBezTo>
                  <a:pt x="288416" y="788879"/>
                  <a:pt x="299000" y="788486"/>
                  <a:pt x="310474" y="795969"/>
                </a:cubicBezTo>
                <a:cubicBezTo>
                  <a:pt x="329731" y="809562"/>
                  <a:pt x="330974" y="822449"/>
                  <a:pt x="330333" y="834459"/>
                </a:cubicBezTo>
                <a:cubicBezTo>
                  <a:pt x="330202" y="838554"/>
                  <a:pt x="330202" y="840961"/>
                  <a:pt x="331249" y="843813"/>
                </a:cubicBezTo>
                <a:cubicBezTo>
                  <a:pt x="339361" y="863673"/>
                  <a:pt x="349500" y="879738"/>
                  <a:pt x="361156" y="897152"/>
                </a:cubicBezTo>
                <a:lnTo>
                  <a:pt x="367750" y="907173"/>
                </a:lnTo>
                <a:cubicBezTo>
                  <a:pt x="382991" y="930016"/>
                  <a:pt x="388813" y="936609"/>
                  <a:pt x="408555" y="934163"/>
                </a:cubicBezTo>
                <a:cubicBezTo>
                  <a:pt x="416143" y="933064"/>
                  <a:pt x="423299" y="937761"/>
                  <a:pt x="425798" y="944629"/>
                </a:cubicBezTo>
                <a:cubicBezTo>
                  <a:pt x="426099" y="944891"/>
                  <a:pt x="426465" y="945048"/>
                  <a:pt x="426740" y="945322"/>
                </a:cubicBezTo>
                <a:cubicBezTo>
                  <a:pt x="430312" y="949221"/>
                  <a:pt x="431868" y="954637"/>
                  <a:pt x="430992" y="959713"/>
                </a:cubicBezTo>
                <a:cubicBezTo>
                  <a:pt x="431136" y="965326"/>
                  <a:pt x="432418" y="978814"/>
                  <a:pt x="433713" y="993323"/>
                </a:cubicBezTo>
                <a:cubicBezTo>
                  <a:pt x="435702" y="1013091"/>
                  <a:pt x="437481" y="1034416"/>
                  <a:pt x="437481" y="1042724"/>
                </a:cubicBezTo>
                <a:cubicBezTo>
                  <a:pt x="437481" y="1048546"/>
                  <a:pt x="436945" y="1055009"/>
                  <a:pt x="436474" y="1061537"/>
                </a:cubicBezTo>
                <a:cubicBezTo>
                  <a:pt x="435702" y="1070499"/>
                  <a:pt x="435231" y="1079683"/>
                  <a:pt x="435990" y="1086564"/>
                </a:cubicBezTo>
                <a:cubicBezTo>
                  <a:pt x="443970" y="1091758"/>
                  <a:pt x="450694" y="1096573"/>
                  <a:pt x="453508" y="1104880"/>
                </a:cubicBezTo>
                <a:cubicBezTo>
                  <a:pt x="455509" y="1109917"/>
                  <a:pt x="457288" y="1116314"/>
                  <a:pt x="459015" y="1122673"/>
                </a:cubicBezTo>
                <a:cubicBezTo>
                  <a:pt x="460415" y="1127840"/>
                  <a:pt x="461815" y="1133034"/>
                  <a:pt x="463647" y="1137757"/>
                </a:cubicBezTo>
                <a:cubicBezTo>
                  <a:pt x="473720" y="1164054"/>
                  <a:pt x="494286" y="1217824"/>
                  <a:pt x="514329" y="1231090"/>
                </a:cubicBezTo>
                <a:cubicBezTo>
                  <a:pt x="522218" y="1236637"/>
                  <a:pt x="528498" y="1238377"/>
                  <a:pt x="535877" y="1240339"/>
                </a:cubicBezTo>
                <a:cubicBezTo>
                  <a:pt x="548017" y="1243388"/>
                  <a:pt x="562748" y="1247181"/>
                  <a:pt x="577100" y="1266361"/>
                </a:cubicBezTo>
                <a:cubicBezTo>
                  <a:pt x="592721" y="1289007"/>
                  <a:pt x="595220" y="1317632"/>
                  <a:pt x="597248" y="1343052"/>
                </a:cubicBezTo>
                <a:cubicBezTo>
                  <a:pt x="598229" y="1353780"/>
                  <a:pt x="599118" y="1364246"/>
                  <a:pt x="600885" y="1373770"/>
                </a:cubicBezTo>
                <a:cubicBezTo>
                  <a:pt x="608643" y="1407393"/>
                  <a:pt x="632257" y="1430995"/>
                  <a:pt x="679905" y="1452437"/>
                </a:cubicBezTo>
                <a:cubicBezTo>
                  <a:pt x="702551" y="1463845"/>
                  <a:pt x="747856" y="1478930"/>
                  <a:pt x="757773" y="1476745"/>
                </a:cubicBezTo>
                <a:cubicBezTo>
                  <a:pt x="776272" y="1469589"/>
                  <a:pt x="796328" y="1397503"/>
                  <a:pt x="805983" y="1362964"/>
                </a:cubicBezTo>
                <a:cubicBezTo>
                  <a:pt x="817156" y="1323153"/>
                  <a:pt x="821591" y="1307192"/>
                  <a:pt x="834765" y="1304432"/>
                </a:cubicBezTo>
                <a:cubicBezTo>
                  <a:pt x="855004" y="1276500"/>
                  <a:pt x="879757" y="1255541"/>
                  <a:pt x="909703" y="1233562"/>
                </a:cubicBezTo>
                <a:cubicBezTo>
                  <a:pt x="921072" y="1223135"/>
                  <a:pt x="937739" y="1216306"/>
                  <a:pt x="954014" y="1209490"/>
                </a:cubicBezTo>
                <a:cubicBezTo>
                  <a:pt x="966692" y="1204296"/>
                  <a:pt x="979552" y="1199024"/>
                  <a:pt x="985674" y="1193045"/>
                </a:cubicBezTo>
                <a:cubicBezTo>
                  <a:pt x="995264" y="1184332"/>
                  <a:pt x="998653" y="1169260"/>
                  <a:pt x="1002420" y="1153483"/>
                </a:cubicBezTo>
                <a:cubicBezTo>
                  <a:pt x="1005286" y="1141342"/>
                  <a:pt x="1008255" y="1128926"/>
                  <a:pt x="1013842" y="1117492"/>
                </a:cubicBezTo>
                <a:cubicBezTo>
                  <a:pt x="1039942" y="1074175"/>
                  <a:pt x="1060115" y="1048454"/>
                  <a:pt x="1076246" y="1037608"/>
                </a:cubicBezTo>
                <a:cubicBezTo>
                  <a:pt x="1077777" y="1036614"/>
                  <a:pt x="1079465" y="1036078"/>
                  <a:pt x="1081166" y="1035646"/>
                </a:cubicBezTo>
                <a:cubicBezTo>
                  <a:pt x="1094314" y="981732"/>
                  <a:pt x="1184075" y="918778"/>
                  <a:pt x="1185043" y="918019"/>
                </a:cubicBezTo>
                <a:cubicBezTo>
                  <a:pt x="1198453" y="908534"/>
                  <a:pt x="1215212" y="900736"/>
                  <a:pt x="1231434" y="893358"/>
                </a:cubicBezTo>
                <a:cubicBezTo>
                  <a:pt x="1258960" y="880641"/>
                  <a:pt x="1287468" y="867558"/>
                  <a:pt x="1297228" y="846783"/>
                </a:cubicBezTo>
                <a:cubicBezTo>
                  <a:pt x="1310572" y="821586"/>
                  <a:pt x="1306765" y="760293"/>
                  <a:pt x="1283412" y="721228"/>
                </a:cubicBezTo>
                <a:cubicBezTo>
                  <a:pt x="1275588" y="708472"/>
                  <a:pt x="1262637" y="693414"/>
                  <a:pt x="1244726" y="693414"/>
                </a:cubicBezTo>
                <a:cubicBezTo>
                  <a:pt x="1237034" y="693414"/>
                  <a:pt x="1231644" y="695219"/>
                  <a:pt x="1225822" y="697090"/>
                </a:cubicBezTo>
                <a:cubicBezTo>
                  <a:pt x="1214165" y="700832"/>
                  <a:pt x="1199591" y="705646"/>
                  <a:pt x="1178436" y="690274"/>
                </a:cubicBezTo>
                <a:cubicBezTo>
                  <a:pt x="1168506" y="682398"/>
                  <a:pt x="1164202" y="670963"/>
                  <a:pt x="1160434" y="660811"/>
                </a:cubicBezTo>
                <a:cubicBezTo>
                  <a:pt x="1158406" y="655840"/>
                  <a:pt x="1156378" y="650044"/>
                  <a:pt x="1154325" y="647519"/>
                </a:cubicBezTo>
                <a:cubicBezTo>
                  <a:pt x="1148777" y="638767"/>
                  <a:pt x="1145010" y="636490"/>
                  <a:pt x="1137840" y="632278"/>
                </a:cubicBezTo>
                <a:cubicBezTo>
                  <a:pt x="1132555" y="629190"/>
                  <a:pt x="1126982" y="625723"/>
                  <a:pt x="1120610" y="620268"/>
                </a:cubicBezTo>
                <a:cubicBezTo>
                  <a:pt x="1116044" y="615676"/>
                  <a:pt x="1112630" y="611110"/>
                  <a:pt x="1108980" y="606295"/>
                </a:cubicBezTo>
                <a:cubicBezTo>
                  <a:pt x="1106167" y="602684"/>
                  <a:pt x="1103472" y="598982"/>
                  <a:pt x="1100842" y="596222"/>
                </a:cubicBezTo>
                <a:cubicBezTo>
                  <a:pt x="1095714" y="591656"/>
                  <a:pt x="1091815" y="589667"/>
                  <a:pt x="1087890" y="587888"/>
                </a:cubicBezTo>
                <a:cubicBezTo>
                  <a:pt x="1078248" y="583230"/>
                  <a:pt x="1070686" y="578167"/>
                  <a:pt x="1065231" y="559969"/>
                </a:cubicBezTo>
                <a:cubicBezTo>
                  <a:pt x="1062287" y="545971"/>
                  <a:pt x="1064341" y="532927"/>
                  <a:pt x="1066252" y="520538"/>
                </a:cubicBezTo>
                <a:cubicBezTo>
                  <a:pt x="1068109" y="509195"/>
                  <a:pt x="1069653" y="498415"/>
                  <a:pt x="1067337" y="490787"/>
                </a:cubicBezTo>
                <a:cubicBezTo>
                  <a:pt x="1064459" y="480151"/>
                  <a:pt x="1058258" y="475716"/>
                  <a:pt x="1047962" y="468861"/>
                </a:cubicBezTo>
                <a:cubicBezTo>
                  <a:pt x="1038961" y="462803"/>
                  <a:pt x="1028717" y="455974"/>
                  <a:pt x="1022175" y="442983"/>
                </a:cubicBezTo>
                <a:cubicBezTo>
                  <a:pt x="1010558" y="425845"/>
                  <a:pt x="1010205" y="406076"/>
                  <a:pt x="1010113" y="388873"/>
                </a:cubicBezTo>
                <a:cubicBezTo>
                  <a:pt x="1009995" y="365454"/>
                  <a:pt x="1009708" y="351325"/>
                  <a:pt x="983281" y="339158"/>
                </a:cubicBezTo>
                <a:cubicBezTo>
                  <a:pt x="981240" y="338190"/>
                  <a:pt x="979120" y="336855"/>
                  <a:pt x="977707" y="335259"/>
                </a:cubicBezTo>
                <a:cubicBezTo>
                  <a:pt x="971362" y="333716"/>
                  <a:pt x="965213" y="327593"/>
                  <a:pt x="964651" y="320541"/>
                </a:cubicBezTo>
                <a:cubicBezTo>
                  <a:pt x="961890" y="286657"/>
                  <a:pt x="966901" y="253675"/>
                  <a:pt x="970695" y="221871"/>
                </a:cubicBezTo>
                <a:cubicBezTo>
                  <a:pt x="973011" y="202417"/>
                  <a:pt x="975470" y="182937"/>
                  <a:pt x="975470" y="163064"/>
                </a:cubicBezTo>
                <a:lnTo>
                  <a:pt x="975470" y="155397"/>
                </a:lnTo>
                <a:cubicBezTo>
                  <a:pt x="975470" y="154743"/>
                  <a:pt x="960935" y="151983"/>
                  <a:pt x="952732" y="142942"/>
                </a:cubicBezTo>
                <a:cubicBezTo>
                  <a:pt x="937216" y="123972"/>
                  <a:pt x="940696" y="100214"/>
                  <a:pt x="941900" y="79203"/>
                </a:cubicBezTo>
                <a:cubicBezTo>
                  <a:pt x="942371" y="71537"/>
                  <a:pt x="942122" y="64263"/>
                  <a:pt x="941834" y="57669"/>
                </a:cubicBezTo>
                <a:cubicBezTo>
                  <a:pt x="921190" y="55327"/>
                  <a:pt x="914059" y="44115"/>
                  <a:pt x="908552" y="31778"/>
                </a:cubicBezTo>
                <a:cubicBezTo>
                  <a:pt x="906393" y="27134"/>
                  <a:pt x="904679" y="23130"/>
                  <a:pt x="900912" y="18800"/>
                </a:cubicBezTo>
                <a:cubicBezTo>
                  <a:pt x="896646" y="13724"/>
                  <a:pt x="889909" y="11029"/>
                  <a:pt x="882112" y="7928"/>
                </a:cubicBezTo>
                <a:cubicBezTo>
                  <a:pt x="876852" y="5678"/>
                  <a:pt x="871148" y="3336"/>
                  <a:pt x="865536" y="0"/>
                </a:cubicBezTo>
                <a:cubicBezTo>
                  <a:pt x="855658" y="15084"/>
                  <a:pt x="845022" y="30103"/>
                  <a:pt x="834360" y="44691"/>
                </a:cubicBezTo>
                <a:cubicBezTo>
                  <a:pt x="823462" y="59828"/>
                  <a:pt x="812289" y="75056"/>
                  <a:pt x="802621" y="90402"/>
                </a:cubicBezTo>
                <a:cubicBezTo>
                  <a:pt x="793345" y="102046"/>
                  <a:pt x="787641" y="112669"/>
                  <a:pt x="781806" y="123972"/>
                </a:cubicBezTo>
                <a:cubicBezTo>
                  <a:pt x="776520" y="134020"/>
                  <a:pt x="771510" y="143924"/>
                  <a:pt x="764354" y="153840"/>
                </a:cubicBezTo>
                <a:cubicBezTo>
                  <a:pt x="754437" y="167368"/>
                  <a:pt x="742558" y="177193"/>
                  <a:pt x="730744" y="186574"/>
                </a:cubicBezTo>
                <a:cubicBezTo>
                  <a:pt x="720186" y="194973"/>
                  <a:pt x="710374" y="203019"/>
                  <a:pt x="703113" y="212935"/>
                </a:cubicBezTo>
                <a:cubicBezTo>
                  <a:pt x="667986" y="261093"/>
                  <a:pt x="642762" y="311423"/>
                  <a:pt x="616152" y="364970"/>
                </a:cubicBezTo>
                <a:cubicBezTo>
                  <a:pt x="608643" y="380042"/>
                  <a:pt x="601042" y="395074"/>
                  <a:pt x="593218" y="410433"/>
                </a:cubicBezTo>
                <a:cubicBezTo>
                  <a:pt x="587959" y="419839"/>
                  <a:pt x="582006" y="429508"/>
                  <a:pt x="575949" y="439359"/>
                </a:cubicBezTo>
                <a:cubicBezTo>
                  <a:pt x="566896" y="454404"/>
                  <a:pt x="557319" y="469829"/>
                  <a:pt x="551458" y="483265"/>
                </a:cubicBezTo>
                <a:cubicBezTo>
                  <a:pt x="546866" y="493653"/>
                  <a:pt x="545532" y="502169"/>
                  <a:pt x="543988" y="510385"/>
                </a:cubicBezTo>
                <a:cubicBezTo>
                  <a:pt x="541332" y="526595"/>
                  <a:pt x="538415" y="543328"/>
                  <a:pt x="513165" y="557706"/>
                </a:cubicBezTo>
                <a:cubicBezTo>
                  <a:pt x="511804" y="559577"/>
                  <a:pt x="435990" y="592271"/>
                  <a:pt x="393379" y="592271"/>
                </a:cubicBezTo>
                <a:cubicBezTo>
                  <a:pt x="385228" y="592271"/>
                  <a:pt x="378360" y="591172"/>
                  <a:pt x="373454" y="588411"/>
                </a:cubicBezTo>
                <a:cubicBezTo>
                  <a:pt x="358343" y="579031"/>
                  <a:pt x="356944" y="566079"/>
                  <a:pt x="356224" y="559080"/>
                </a:cubicBezTo>
                <a:cubicBezTo>
                  <a:pt x="356120" y="557654"/>
                  <a:pt x="355832" y="555547"/>
                  <a:pt x="355557" y="554893"/>
                </a:cubicBezTo>
                <a:cubicBezTo>
                  <a:pt x="352325" y="554383"/>
                  <a:pt x="343887" y="555547"/>
                  <a:pt x="338327" y="556476"/>
                </a:cubicBezTo>
                <a:cubicBezTo>
                  <a:pt x="326369" y="558242"/>
                  <a:pt x="314019" y="559956"/>
                  <a:pt x="305149" y="558779"/>
                </a:cubicBezTo>
                <a:cubicBezTo>
                  <a:pt x="290156" y="557863"/>
                  <a:pt x="276131" y="551753"/>
                  <a:pt x="263925" y="546298"/>
                </a:cubicBezTo>
                <a:cubicBezTo>
                  <a:pt x="250149" y="540253"/>
                  <a:pt x="241213" y="536420"/>
                  <a:pt x="233076" y="539246"/>
                </a:cubicBezTo>
                <a:cubicBezTo>
                  <a:pt x="225750" y="541392"/>
                  <a:pt x="217861" y="548182"/>
                  <a:pt x="209671" y="555403"/>
                </a:cubicBezTo>
                <a:cubicBezTo>
                  <a:pt x="198773" y="564862"/>
                  <a:pt x="186227" y="575760"/>
                  <a:pt x="170227" y="581124"/>
                </a:cubicBezTo>
                <a:cubicBezTo>
                  <a:pt x="145265" y="588817"/>
                  <a:pt x="117281" y="590190"/>
                  <a:pt x="92764" y="585978"/>
                </a:cubicBezTo>
                <a:cubicBezTo>
                  <a:pt x="75180" y="581124"/>
                  <a:pt x="64126" y="573301"/>
                  <a:pt x="54326" y="566484"/>
                </a:cubicBezTo>
                <a:cubicBezTo>
                  <a:pt x="48544" y="562115"/>
                  <a:pt x="42892" y="558242"/>
                  <a:pt x="36599" y="555403"/>
                </a:cubicBezTo>
                <a:cubicBezTo>
                  <a:pt x="30293" y="552263"/>
                  <a:pt x="23608" y="551034"/>
                  <a:pt x="16413" y="549529"/>
                </a:cubicBezTo>
                <a:cubicBezTo>
                  <a:pt x="13665" y="549006"/>
                  <a:pt x="10774" y="548391"/>
                  <a:pt x="7830" y="547724"/>
                </a:cubicBezTo>
                <a:cubicBezTo>
                  <a:pt x="6993" y="558347"/>
                  <a:pt x="5842" y="569022"/>
                  <a:pt x="4703" y="579528"/>
                </a:cubicBezTo>
                <a:cubicBezTo>
                  <a:pt x="2414" y="598341"/>
                  <a:pt x="334" y="617730"/>
                  <a:pt x="334" y="635038"/>
                </a:cubicBezTo>
                <a:cubicBezTo>
                  <a:pt x="-464" y="651588"/>
                  <a:pt x="334" y="656860"/>
                  <a:pt x="1001" y="658509"/>
                </a:cubicBezTo>
                <a:cubicBezTo>
                  <a:pt x="1681" y="657724"/>
                  <a:pt x="10394" y="657985"/>
                  <a:pt x="17708" y="658169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581;p82">
            <a:extLst>
              <a:ext uri="{FF2B5EF4-FFF2-40B4-BE49-F238E27FC236}">
                <a16:creationId xmlns:a16="http://schemas.microsoft.com/office/drawing/2014/main" id="{33FDE70B-F33D-ED12-26A3-F4E035CEE886}"/>
              </a:ext>
            </a:extLst>
          </p:cNvPr>
          <p:cNvSpPr/>
          <p:nvPr/>
        </p:nvSpPr>
        <p:spPr>
          <a:xfrm>
            <a:off x="3354824" y="569850"/>
            <a:ext cx="1999746" cy="1973395"/>
          </a:xfrm>
          <a:custGeom>
            <a:avLst/>
            <a:gdLst/>
            <a:ahLst/>
            <a:cxnLst/>
            <a:rect l="l" t="t" r="r" b="b"/>
            <a:pathLst>
              <a:path w="3473136" h="3390518" extrusionOk="0">
                <a:moveTo>
                  <a:pt x="2584865" y="1145157"/>
                </a:moveTo>
                <a:cubicBezTo>
                  <a:pt x="2591040" y="1147054"/>
                  <a:pt x="2598589" y="1149186"/>
                  <a:pt x="2606818" y="1149579"/>
                </a:cubicBezTo>
                <a:cubicBezTo>
                  <a:pt x="2605052" y="1150573"/>
                  <a:pt x="2603443" y="1151908"/>
                  <a:pt x="2602134" y="1153621"/>
                </a:cubicBezTo>
                <a:cubicBezTo>
                  <a:pt x="2594050" y="1163603"/>
                  <a:pt x="2584905" y="1174776"/>
                  <a:pt x="2573457" y="1182312"/>
                </a:cubicBezTo>
                <a:cubicBezTo>
                  <a:pt x="2567151" y="1187113"/>
                  <a:pt x="2562350" y="1187453"/>
                  <a:pt x="2554866" y="1188160"/>
                </a:cubicBezTo>
                <a:cubicBezTo>
                  <a:pt x="2548652" y="1188657"/>
                  <a:pt x="2541051" y="1189272"/>
                  <a:pt x="2532914" y="1192778"/>
                </a:cubicBezTo>
                <a:cubicBezTo>
                  <a:pt x="2506683" y="1203702"/>
                  <a:pt x="2499448" y="1221730"/>
                  <a:pt x="2493849" y="1236121"/>
                </a:cubicBezTo>
                <a:cubicBezTo>
                  <a:pt x="2492305" y="1240164"/>
                  <a:pt x="2490971" y="1243906"/>
                  <a:pt x="2489191" y="1247333"/>
                </a:cubicBezTo>
                <a:cubicBezTo>
                  <a:pt x="2483134" y="1238712"/>
                  <a:pt x="2477848" y="1229436"/>
                  <a:pt x="2472014" y="1219637"/>
                </a:cubicBezTo>
                <a:cubicBezTo>
                  <a:pt x="2464962" y="1207221"/>
                  <a:pt x="2457452" y="1194649"/>
                  <a:pt x="2448961" y="1183372"/>
                </a:cubicBezTo>
                <a:cubicBezTo>
                  <a:pt x="2444906" y="1177890"/>
                  <a:pt x="2437828" y="1175548"/>
                  <a:pt x="2431470" y="1177471"/>
                </a:cubicBezTo>
                <a:cubicBezTo>
                  <a:pt x="2429612" y="1178034"/>
                  <a:pt x="2427951" y="1178976"/>
                  <a:pt x="2426446" y="1180088"/>
                </a:cubicBezTo>
                <a:cubicBezTo>
                  <a:pt x="2426839" y="1179525"/>
                  <a:pt x="2427323" y="1178897"/>
                  <a:pt x="2427676" y="1178387"/>
                </a:cubicBezTo>
                <a:cubicBezTo>
                  <a:pt x="2429311" y="1175757"/>
                  <a:pt x="2429953" y="1175038"/>
                  <a:pt x="2430358" y="1174776"/>
                </a:cubicBezTo>
                <a:cubicBezTo>
                  <a:pt x="2437593" y="1171244"/>
                  <a:pt x="2441230" y="1168601"/>
                  <a:pt x="2442342" y="1166953"/>
                </a:cubicBezTo>
                <a:cubicBezTo>
                  <a:pt x="2444435" y="1166953"/>
                  <a:pt x="2447065" y="1167110"/>
                  <a:pt x="2451905" y="1167489"/>
                </a:cubicBezTo>
                <a:lnTo>
                  <a:pt x="2456851" y="1167842"/>
                </a:lnTo>
                <a:cubicBezTo>
                  <a:pt x="2462175" y="1168483"/>
                  <a:pt x="2468376" y="1170943"/>
                  <a:pt x="2475166" y="1173703"/>
                </a:cubicBezTo>
                <a:cubicBezTo>
                  <a:pt x="2485672" y="1177877"/>
                  <a:pt x="2497394" y="1182704"/>
                  <a:pt x="2510738" y="1182704"/>
                </a:cubicBezTo>
                <a:cubicBezTo>
                  <a:pt x="2530376" y="1183293"/>
                  <a:pt x="2543302" y="1182312"/>
                  <a:pt x="2551413" y="1174331"/>
                </a:cubicBezTo>
                <a:cubicBezTo>
                  <a:pt x="2558543" y="1167345"/>
                  <a:pt x="2558294" y="1158776"/>
                  <a:pt x="2558294" y="1154092"/>
                </a:cubicBezTo>
                <a:cubicBezTo>
                  <a:pt x="2558294" y="1149552"/>
                  <a:pt x="2558294" y="1148270"/>
                  <a:pt x="2565006" y="1143705"/>
                </a:cubicBezTo>
                <a:cubicBezTo>
                  <a:pt x="2568930" y="1140853"/>
                  <a:pt x="2573208" y="1141481"/>
                  <a:pt x="2584865" y="1145157"/>
                </a:cubicBezTo>
                <a:close/>
                <a:moveTo>
                  <a:pt x="2034774" y="973367"/>
                </a:moveTo>
                <a:cubicBezTo>
                  <a:pt x="2051036" y="952879"/>
                  <a:pt x="2063923" y="927786"/>
                  <a:pt x="2071694" y="900980"/>
                </a:cubicBezTo>
                <a:cubicBezTo>
                  <a:pt x="2071917" y="899776"/>
                  <a:pt x="2073015" y="896048"/>
                  <a:pt x="2074311" y="891534"/>
                </a:cubicBezTo>
                <a:cubicBezTo>
                  <a:pt x="2075998" y="885647"/>
                  <a:pt x="2080499" y="869777"/>
                  <a:pt x="2079164" y="864963"/>
                </a:cubicBezTo>
                <a:cubicBezTo>
                  <a:pt x="2074952" y="865185"/>
                  <a:pt x="2054674" y="877064"/>
                  <a:pt x="2047321" y="886353"/>
                </a:cubicBezTo>
                <a:cubicBezTo>
                  <a:pt x="2040583" y="894936"/>
                  <a:pt x="2040583" y="897500"/>
                  <a:pt x="2040897" y="905964"/>
                </a:cubicBezTo>
                <a:cubicBezTo>
                  <a:pt x="2040963" y="910543"/>
                  <a:pt x="2041120" y="915750"/>
                  <a:pt x="2040361" y="921925"/>
                </a:cubicBezTo>
                <a:cubicBezTo>
                  <a:pt x="2036933" y="944035"/>
                  <a:pt x="2032027" y="951675"/>
                  <a:pt x="2024073" y="961841"/>
                </a:cubicBezTo>
                <a:cubicBezTo>
                  <a:pt x="2021443" y="965033"/>
                  <a:pt x="2018526" y="968971"/>
                  <a:pt x="2014954" y="974924"/>
                </a:cubicBezTo>
                <a:cubicBezTo>
                  <a:pt x="2011527" y="981007"/>
                  <a:pt x="2007981" y="987692"/>
                  <a:pt x="2004436" y="994286"/>
                </a:cubicBezTo>
                <a:cubicBezTo>
                  <a:pt x="2010833" y="989720"/>
                  <a:pt x="2017139" y="984396"/>
                  <a:pt x="2023288" y="978181"/>
                </a:cubicBezTo>
                <a:cubicBezTo>
                  <a:pt x="2026258" y="975120"/>
                  <a:pt x="2030575" y="973367"/>
                  <a:pt x="2034774" y="973367"/>
                </a:cubicBezTo>
                <a:close/>
                <a:moveTo>
                  <a:pt x="2454849" y="1134612"/>
                </a:moveTo>
                <a:lnTo>
                  <a:pt x="2460357" y="1135018"/>
                </a:lnTo>
                <a:cubicBezTo>
                  <a:pt x="2470496" y="1136326"/>
                  <a:pt x="2479313" y="1139675"/>
                  <a:pt x="2487517" y="1143129"/>
                </a:cubicBezTo>
                <a:cubicBezTo>
                  <a:pt x="2499840" y="1148009"/>
                  <a:pt x="2512190" y="1149880"/>
                  <a:pt x="2519988" y="1149984"/>
                </a:cubicBezTo>
                <a:cubicBezTo>
                  <a:pt x="2522657" y="1149984"/>
                  <a:pt x="2524802" y="1149984"/>
                  <a:pt x="2526294" y="1149880"/>
                </a:cubicBezTo>
                <a:cubicBezTo>
                  <a:pt x="2526791" y="1140499"/>
                  <a:pt x="2530192" y="1127992"/>
                  <a:pt x="2546847" y="1116793"/>
                </a:cubicBezTo>
                <a:cubicBezTo>
                  <a:pt x="2563606" y="1104378"/>
                  <a:pt x="2581764" y="1109702"/>
                  <a:pt x="2594782" y="1113732"/>
                </a:cubicBezTo>
                <a:cubicBezTo>
                  <a:pt x="2607682" y="1117631"/>
                  <a:pt x="2613059" y="1118638"/>
                  <a:pt x="2619024" y="1113732"/>
                </a:cubicBezTo>
                <a:cubicBezTo>
                  <a:pt x="2620542" y="1112214"/>
                  <a:pt x="2623197" y="1102062"/>
                  <a:pt x="2625068" y="1095128"/>
                </a:cubicBezTo>
                <a:cubicBezTo>
                  <a:pt x="2629033" y="1080253"/>
                  <a:pt x="2633062" y="1064750"/>
                  <a:pt x="2646577" y="1057528"/>
                </a:cubicBezTo>
                <a:cubicBezTo>
                  <a:pt x="2651430" y="1054899"/>
                  <a:pt x="2659699" y="1052714"/>
                  <a:pt x="2670309" y="1056102"/>
                </a:cubicBezTo>
                <a:cubicBezTo>
                  <a:pt x="2682253" y="1057528"/>
                  <a:pt x="2688337" y="1069892"/>
                  <a:pt x="2691947" y="1077166"/>
                </a:cubicBezTo>
                <a:cubicBezTo>
                  <a:pt x="2692968" y="1079259"/>
                  <a:pt x="2694551" y="1082582"/>
                  <a:pt x="2695310" y="1083485"/>
                </a:cubicBezTo>
                <a:cubicBezTo>
                  <a:pt x="2697233" y="1081130"/>
                  <a:pt x="2698031" y="1071788"/>
                  <a:pt x="2698502" y="1067785"/>
                </a:cubicBezTo>
                <a:cubicBezTo>
                  <a:pt x="2698790" y="1064410"/>
                  <a:pt x="2699013" y="1061205"/>
                  <a:pt x="2699483" y="1058326"/>
                </a:cubicBezTo>
                <a:cubicBezTo>
                  <a:pt x="2699483" y="1058457"/>
                  <a:pt x="2698790" y="1057371"/>
                  <a:pt x="2698031" y="1055566"/>
                </a:cubicBezTo>
                <a:cubicBezTo>
                  <a:pt x="2695244" y="1049770"/>
                  <a:pt x="2691058" y="1041149"/>
                  <a:pt x="2693439" y="1030342"/>
                </a:cubicBezTo>
                <a:cubicBezTo>
                  <a:pt x="2701263" y="1008926"/>
                  <a:pt x="2721947" y="996262"/>
                  <a:pt x="2737057" y="987012"/>
                </a:cubicBezTo>
                <a:lnTo>
                  <a:pt x="2744344" y="982381"/>
                </a:lnTo>
                <a:cubicBezTo>
                  <a:pt x="2786484" y="957053"/>
                  <a:pt x="2805493" y="924529"/>
                  <a:pt x="2829382" y="883383"/>
                </a:cubicBezTo>
                <a:lnTo>
                  <a:pt x="2842465" y="861457"/>
                </a:lnTo>
                <a:cubicBezTo>
                  <a:pt x="2846324" y="855439"/>
                  <a:pt x="2849909" y="850192"/>
                  <a:pt x="2852669" y="845587"/>
                </a:cubicBezTo>
                <a:cubicBezTo>
                  <a:pt x="2858111" y="837607"/>
                  <a:pt x="2864195" y="828396"/>
                  <a:pt x="2864195" y="825688"/>
                </a:cubicBezTo>
                <a:cubicBezTo>
                  <a:pt x="2864169" y="825283"/>
                  <a:pt x="2862900" y="821986"/>
                  <a:pt x="2852211" y="812802"/>
                </a:cubicBezTo>
                <a:cubicBezTo>
                  <a:pt x="2843354" y="804952"/>
                  <a:pt x="2833909" y="800582"/>
                  <a:pt x="2823233" y="795336"/>
                </a:cubicBezTo>
                <a:cubicBezTo>
                  <a:pt x="2815789" y="791765"/>
                  <a:pt x="2808031" y="788036"/>
                  <a:pt x="2799540" y="782960"/>
                </a:cubicBezTo>
                <a:cubicBezTo>
                  <a:pt x="2794373" y="780448"/>
                  <a:pt x="2788132" y="776837"/>
                  <a:pt x="2781800" y="773043"/>
                </a:cubicBezTo>
                <a:cubicBezTo>
                  <a:pt x="2767763" y="764762"/>
                  <a:pt x="2754261" y="756794"/>
                  <a:pt x="2741374" y="755774"/>
                </a:cubicBezTo>
                <a:cubicBezTo>
                  <a:pt x="2732976" y="755015"/>
                  <a:pt x="2725152" y="756794"/>
                  <a:pt x="2715745" y="758875"/>
                </a:cubicBezTo>
                <a:cubicBezTo>
                  <a:pt x="2704089" y="761635"/>
                  <a:pt x="2690561" y="764592"/>
                  <a:pt x="2674770" y="761857"/>
                </a:cubicBezTo>
                <a:cubicBezTo>
                  <a:pt x="2664539" y="759293"/>
                  <a:pt x="2657043" y="755682"/>
                  <a:pt x="2650318" y="752228"/>
                </a:cubicBezTo>
                <a:cubicBezTo>
                  <a:pt x="2643476" y="748748"/>
                  <a:pt x="2638190" y="746053"/>
                  <a:pt x="2631466" y="745295"/>
                </a:cubicBezTo>
                <a:cubicBezTo>
                  <a:pt x="2627738" y="745386"/>
                  <a:pt x="2621366" y="747741"/>
                  <a:pt x="2614838" y="750227"/>
                </a:cubicBezTo>
                <a:cubicBezTo>
                  <a:pt x="2608467" y="752582"/>
                  <a:pt x="2602095" y="754701"/>
                  <a:pt x="2596077" y="755774"/>
                </a:cubicBezTo>
                <a:cubicBezTo>
                  <a:pt x="2582903" y="758142"/>
                  <a:pt x="2570553" y="757553"/>
                  <a:pt x="2558072" y="756951"/>
                </a:cubicBezTo>
                <a:cubicBezTo>
                  <a:pt x="2547108" y="756533"/>
                  <a:pt x="2536747" y="756062"/>
                  <a:pt x="2527249" y="757671"/>
                </a:cubicBezTo>
                <a:cubicBezTo>
                  <a:pt x="2517044" y="759921"/>
                  <a:pt x="2507311" y="766711"/>
                  <a:pt x="2497172" y="773920"/>
                </a:cubicBezTo>
                <a:cubicBezTo>
                  <a:pt x="2483173" y="783562"/>
                  <a:pt x="2467683" y="794329"/>
                  <a:pt x="2447562" y="795781"/>
                </a:cubicBezTo>
                <a:cubicBezTo>
                  <a:pt x="2430750" y="797312"/>
                  <a:pt x="2415509" y="789894"/>
                  <a:pt x="2404101" y="784072"/>
                </a:cubicBezTo>
                <a:cubicBezTo>
                  <a:pt x="2393805" y="778865"/>
                  <a:pt x="2387970" y="775359"/>
                  <a:pt x="2379702" y="776837"/>
                </a:cubicBezTo>
                <a:cubicBezTo>
                  <a:pt x="2362982" y="780108"/>
                  <a:pt x="2360509" y="788376"/>
                  <a:pt x="2359999" y="817328"/>
                </a:cubicBezTo>
                <a:cubicBezTo>
                  <a:pt x="2359554" y="835736"/>
                  <a:pt x="2359332" y="856681"/>
                  <a:pt x="2343502" y="869921"/>
                </a:cubicBezTo>
                <a:cubicBezTo>
                  <a:pt x="2328509" y="881447"/>
                  <a:pt x="2307759" y="880152"/>
                  <a:pt x="2289483" y="878857"/>
                </a:cubicBezTo>
                <a:cubicBezTo>
                  <a:pt x="2283112" y="878477"/>
                  <a:pt x="2274490" y="877705"/>
                  <a:pt x="2269963" y="878320"/>
                </a:cubicBezTo>
                <a:cubicBezTo>
                  <a:pt x="2268406" y="879655"/>
                  <a:pt x="2266666" y="880571"/>
                  <a:pt x="2264835" y="881172"/>
                </a:cubicBezTo>
                <a:cubicBezTo>
                  <a:pt x="2264128" y="881840"/>
                  <a:pt x="2263343" y="882507"/>
                  <a:pt x="2262519" y="883043"/>
                </a:cubicBezTo>
                <a:cubicBezTo>
                  <a:pt x="2287704" y="892201"/>
                  <a:pt x="2308767" y="903531"/>
                  <a:pt x="2320659" y="919112"/>
                </a:cubicBezTo>
                <a:cubicBezTo>
                  <a:pt x="2329019" y="929409"/>
                  <a:pt x="2332695" y="939417"/>
                  <a:pt x="2331047" y="948980"/>
                </a:cubicBezTo>
                <a:cubicBezTo>
                  <a:pt x="2328796" y="962521"/>
                  <a:pt x="2317899" y="969507"/>
                  <a:pt x="2309827" y="974570"/>
                </a:cubicBezTo>
                <a:cubicBezTo>
                  <a:pt x="2308230" y="975591"/>
                  <a:pt x="2306085" y="978626"/>
                  <a:pt x="2304436" y="979646"/>
                </a:cubicBezTo>
                <a:cubicBezTo>
                  <a:pt x="2304973" y="980052"/>
                  <a:pt x="2305457" y="983597"/>
                  <a:pt x="2306085" y="983597"/>
                </a:cubicBezTo>
                <a:lnTo>
                  <a:pt x="2306203" y="983597"/>
                </a:lnTo>
                <a:cubicBezTo>
                  <a:pt x="2306686" y="983597"/>
                  <a:pt x="2311187" y="983375"/>
                  <a:pt x="2314065" y="984592"/>
                </a:cubicBezTo>
                <a:cubicBezTo>
                  <a:pt x="2325944" y="988739"/>
                  <a:pt x="2342232" y="993488"/>
                  <a:pt x="2346314" y="1008926"/>
                </a:cubicBezTo>
                <a:cubicBezTo>
                  <a:pt x="2348944" y="1018646"/>
                  <a:pt x="2345778" y="1028223"/>
                  <a:pt x="2337195" y="1038637"/>
                </a:cubicBezTo>
                <a:cubicBezTo>
                  <a:pt x="2327501" y="1050764"/>
                  <a:pt x="2310075" y="1050804"/>
                  <a:pt x="2296325" y="1050922"/>
                </a:cubicBezTo>
                <a:cubicBezTo>
                  <a:pt x="2292243" y="1050922"/>
                  <a:pt x="2286408" y="1050830"/>
                  <a:pt x="2284446" y="1051458"/>
                </a:cubicBezTo>
                <a:cubicBezTo>
                  <a:pt x="2283426" y="1051720"/>
                  <a:pt x="2281398" y="1052400"/>
                  <a:pt x="2280325" y="1052400"/>
                </a:cubicBezTo>
                <a:cubicBezTo>
                  <a:pt x="2265123" y="1054048"/>
                  <a:pt x="2255520" y="1058667"/>
                  <a:pt x="2252694" y="1062670"/>
                </a:cubicBezTo>
                <a:cubicBezTo>
                  <a:pt x="2252158" y="1063389"/>
                  <a:pt x="2251333" y="1064514"/>
                  <a:pt x="2252158" y="1068138"/>
                </a:cubicBezTo>
                <a:cubicBezTo>
                  <a:pt x="2253741" y="1069211"/>
                  <a:pt x="2263252" y="1071461"/>
                  <a:pt x="2268315" y="1072848"/>
                </a:cubicBezTo>
                <a:cubicBezTo>
                  <a:pt x="2275576" y="1073986"/>
                  <a:pt x="2288815" y="1077257"/>
                  <a:pt x="2296194" y="1085970"/>
                </a:cubicBezTo>
                <a:cubicBezTo>
                  <a:pt x="2303455" y="1089032"/>
                  <a:pt x="2306294" y="1096096"/>
                  <a:pt x="2308767" y="1101395"/>
                </a:cubicBezTo>
                <a:cubicBezTo>
                  <a:pt x="2309539" y="1103292"/>
                  <a:pt x="2310637" y="1105673"/>
                  <a:pt x="2311815" y="1108237"/>
                </a:cubicBezTo>
                <a:cubicBezTo>
                  <a:pt x="2325944" y="1138615"/>
                  <a:pt x="2325944" y="1138615"/>
                  <a:pt x="2360509" y="1148257"/>
                </a:cubicBezTo>
                <a:cubicBezTo>
                  <a:pt x="2366501" y="1150089"/>
                  <a:pt x="2372676" y="1152836"/>
                  <a:pt x="2378759" y="1155819"/>
                </a:cubicBezTo>
                <a:cubicBezTo>
                  <a:pt x="2386740" y="1159561"/>
                  <a:pt x="2394158" y="1163617"/>
                  <a:pt x="2400333" y="1162544"/>
                </a:cubicBezTo>
                <a:cubicBezTo>
                  <a:pt x="2399417" y="1162544"/>
                  <a:pt x="2399025" y="1162544"/>
                  <a:pt x="2401092" y="1159692"/>
                </a:cubicBezTo>
                <a:cubicBezTo>
                  <a:pt x="2403591" y="1156068"/>
                  <a:pt x="2407398" y="1150468"/>
                  <a:pt x="2414973" y="1145772"/>
                </a:cubicBezTo>
                <a:cubicBezTo>
                  <a:pt x="2421370" y="1142580"/>
                  <a:pt x="2424157" y="1140722"/>
                  <a:pt x="2425988" y="1139440"/>
                </a:cubicBezTo>
                <a:cubicBezTo>
                  <a:pt x="2435434" y="1133055"/>
                  <a:pt x="2439581" y="1133500"/>
                  <a:pt x="2454849" y="1134612"/>
                </a:cubicBezTo>
                <a:close/>
                <a:moveTo>
                  <a:pt x="8400" y="487106"/>
                </a:moveTo>
                <a:cubicBezTo>
                  <a:pt x="11631" y="493922"/>
                  <a:pt x="15491" y="502334"/>
                  <a:pt x="16825" y="515208"/>
                </a:cubicBezTo>
                <a:cubicBezTo>
                  <a:pt x="18251" y="525347"/>
                  <a:pt x="22359" y="584834"/>
                  <a:pt x="13646" y="605309"/>
                </a:cubicBezTo>
                <a:cubicBezTo>
                  <a:pt x="13397" y="605819"/>
                  <a:pt x="15700" y="606238"/>
                  <a:pt x="15438" y="606735"/>
                </a:cubicBezTo>
                <a:cubicBezTo>
                  <a:pt x="15438" y="606826"/>
                  <a:pt x="18225" y="606905"/>
                  <a:pt x="18225" y="606997"/>
                </a:cubicBezTo>
                <a:lnTo>
                  <a:pt x="18225" y="616338"/>
                </a:lnTo>
                <a:cubicBezTo>
                  <a:pt x="18225" y="622264"/>
                  <a:pt x="12194" y="627458"/>
                  <a:pt x="7405" y="630402"/>
                </a:cubicBezTo>
                <a:cubicBezTo>
                  <a:pt x="1165" y="657208"/>
                  <a:pt x="11343" y="687430"/>
                  <a:pt x="23863" y="719260"/>
                </a:cubicBezTo>
                <a:cubicBezTo>
                  <a:pt x="32158" y="740716"/>
                  <a:pt x="40152" y="762642"/>
                  <a:pt x="42559" y="783706"/>
                </a:cubicBezTo>
                <a:cubicBezTo>
                  <a:pt x="43501" y="791712"/>
                  <a:pt x="43409" y="798659"/>
                  <a:pt x="43540" y="805371"/>
                </a:cubicBezTo>
                <a:cubicBezTo>
                  <a:pt x="43789" y="814620"/>
                  <a:pt x="43828" y="822483"/>
                  <a:pt x="46143" y="832374"/>
                </a:cubicBezTo>
                <a:cubicBezTo>
                  <a:pt x="47949" y="839373"/>
                  <a:pt x="48917" y="847419"/>
                  <a:pt x="49964" y="855242"/>
                </a:cubicBezTo>
                <a:cubicBezTo>
                  <a:pt x="52462" y="874186"/>
                  <a:pt x="54163" y="883279"/>
                  <a:pt x="60940" y="885712"/>
                </a:cubicBezTo>
                <a:cubicBezTo>
                  <a:pt x="65794" y="887975"/>
                  <a:pt x="70674" y="887269"/>
                  <a:pt x="78052" y="886131"/>
                </a:cubicBezTo>
                <a:cubicBezTo>
                  <a:pt x="89657" y="884168"/>
                  <a:pt x="105644" y="881853"/>
                  <a:pt x="120781" y="894975"/>
                </a:cubicBezTo>
                <a:cubicBezTo>
                  <a:pt x="132163" y="906566"/>
                  <a:pt x="136245" y="924176"/>
                  <a:pt x="139345" y="938318"/>
                </a:cubicBezTo>
                <a:cubicBezTo>
                  <a:pt x="140392" y="942832"/>
                  <a:pt x="141281" y="947175"/>
                  <a:pt x="142302" y="950406"/>
                </a:cubicBezTo>
                <a:cubicBezTo>
                  <a:pt x="146632" y="968696"/>
                  <a:pt x="146632" y="968696"/>
                  <a:pt x="153566" y="976637"/>
                </a:cubicBezTo>
                <a:cubicBezTo>
                  <a:pt x="156300" y="979751"/>
                  <a:pt x="160029" y="983768"/>
                  <a:pt x="164634" y="989446"/>
                </a:cubicBezTo>
                <a:cubicBezTo>
                  <a:pt x="174760" y="1001325"/>
                  <a:pt x="176827" y="1009371"/>
                  <a:pt x="178986" y="1017835"/>
                </a:cubicBezTo>
                <a:cubicBezTo>
                  <a:pt x="179954" y="1021786"/>
                  <a:pt x="181236" y="1026627"/>
                  <a:pt x="183957" y="1033574"/>
                </a:cubicBezTo>
                <a:cubicBezTo>
                  <a:pt x="192984" y="1049796"/>
                  <a:pt x="234862" y="1081758"/>
                  <a:pt x="256030" y="1092433"/>
                </a:cubicBezTo>
                <a:cubicBezTo>
                  <a:pt x="276714" y="1099812"/>
                  <a:pt x="304240" y="1100348"/>
                  <a:pt x="333454" y="1100741"/>
                </a:cubicBezTo>
                <a:cubicBezTo>
                  <a:pt x="359331" y="1101146"/>
                  <a:pt x="386230" y="1101683"/>
                  <a:pt x="410564" y="1108054"/>
                </a:cubicBezTo>
                <a:lnTo>
                  <a:pt x="425491" y="1112463"/>
                </a:lnTo>
                <a:cubicBezTo>
                  <a:pt x="465184" y="1124093"/>
                  <a:pt x="491507" y="1131786"/>
                  <a:pt x="521126" y="1180349"/>
                </a:cubicBezTo>
                <a:cubicBezTo>
                  <a:pt x="527837" y="1191627"/>
                  <a:pt x="529237" y="1199961"/>
                  <a:pt x="530127" y="1204893"/>
                </a:cubicBezTo>
                <a:cubicBezTo>
                  <a:pt x="532155" y="1205625"/>
                  <a:pt x="536407" y="1206999"/>
                  <a:pt x="544440" y="1208608"/>
                </a:cubicBezTo>
                <a:cubicBezTo>
                  <a:pt x="551413" y="1210191"/>
                  <a:pt x="557378" y="1210702"/>
                  <a:pt x="562572" y="1211238"/>
                </a:cubicBezTo>
                <a:cubicBezTo>
                  <a:pt x="582118" y="1213161"/>
                  <a:pt x="596182" y="1216144"/>
                  <a:pt x="612902" y="1240413"/>
                </a:cubicBezTo>
                <a:cubicBezTo>
                  <a:pt x="616526" y="1246025"/>
                  <a:pt x="618383" y="1253051"/>
                  <a:pt x="619299" y="1260652"/>
                </a:cubicBezTo>
                <a:cubicBezTo>
                  <a:pt x="658744" y="1258375"/>
                  <a:pt x="706012" y="1241616"/>
                  <a:pt x="736769" y="1218015"/>
                </a:cubicBezTo>
                <a:lnTo>
                  <a:pt x="742382" y="1213828"/>
                </a:lnTo>
                <a:cubicBezTo>
                  <a:pt x="755909" y="1203545"/>
                  <a:pt x="774225" y="1189625"/>
                  <a:pt x="792907" y="1195015"/>
                </a:cubicBezTo>
                <a:cubicBezTo>
                  <a:pt x="799658" y="1196978"/>
                  <a:pt x="808999" y="1202263"/>
                  <a:pt x="814546" y="1216523"/>
                </a:cubicBezTo>
                <a:cubicBezTo>
                  <a:pt x="824476" y="1241616"/>
                  <a:pt x="798651" y="1261358"/>
                  <a:pt x="779707" y="1275644"/>
                </a:cubicBezTo>
                <a:cubicBezTo>
                  <a:pt x="776763" y="1277868"/>
                  <a:pt x="773715" y="1280197"/>
                  <a:pt x="770902" y="1282474"/>
                </a:cubicBezTo>
                <a:cubicBezTo>
                  <a:pt x="771399" y="1287550"/>
                  <a:pt x="769790" y="1292717"/>
                  <a:pt x="765590" y="1296276"/>
                </a:cubicBezTo>
                <a:cubicBezTo>
                  <a:pt x="710185" y="1343780"/>
                  <a:pt x="669210" y="1422564"/>
                  <a:pt x="635129" y="1492832"/>
                </a:cubicBezTo>
                <a:cubicBezTo>
                  <a:pt x="617925" y="1530209"/>
                  <a:pt x="597372" y="1567639"/>
                  <a:pt x="577630" y="1603682"/>
                </a:cubicBezTo>
                <a:cubicBezTo>
                  <a:pt x="551936" y="1650453"/>
                  <a:pt x="525326" y="1698859"/>
                  <a:pt x="505427" y="1748234"/>
                </a:cubicBezTo>
                <a:cubicBezTo>
                  <a:pt x="496491" y="1770697"/>
                  <a:pt x="488288" y="1793225"/>
                  <a:pt x="480112" y="1815715"/>
                </a:cubicBezTo>
                <a:cubicBezTo>
                  <a:pt x="465773" y="1855447"/>
                  <a:pt x="450688" y="1896605"/>
                  <a:pt x="431614" y="1936194"/>
                </a:cubicBezTo>
                <a:cubicBezTo>
                  <a:pt x="426001" y="1949159"/>
                  <a:pt x="418845" y="1961928"/>
                  <a:pt x="411872" y="1974592"/>
                </a:cubicBezTo>
                <a:cubicBezTo>
                  <a:pt x="403617" y="1989572"/>
                  <a:pt x="395623" y="2003583"/>
                  <a:pt x="390181" y="2018668"/>
                </a:cubicBezTo>
                <a:cubicBezTo>
                  <a:pt x="382161" y="2038907"/>
                  <a:pt x="375986" y="2059591"/>
                  <a:pt x="369968" y="2079542"/>
                </a:cubicBezTo>
                <a:cubicBezTo>
                  <a:pt x="363531" y="2101469"/>
                  <a:pt x="356728" y="2124220"/>
                  <a:pt x="347819" y="2145610"/>
                </a:cubicBezTo>
                <a:cubicBezTo>
                  <a:pt x="331125" y="2185460"/>
                  <a:pt x="307458" y="2219397"/>
                  <a:pt x="284773" y="2252052"/>
                </a:cubicBezTo>
                <a:cubicBezTo>
                  <a:pt x="269309" y="2274292"/>
                  <a:pt x="253322" y="2297292"/>
                  <a:pt x="239886" y="2321560"/>
                </a:cubicBezTo>
                <a:cubicBezTo>
                  <a:pt x="219739" y="2357904"/>
                  <a:pt x="198702" y="2395570"/>
                  <a:pt x="184193" y="2434923"/>
                </a:cubicBezTo>
                <a:cubicBezTo>
                  <a:pt x="181498" y="2442524"/>
                  <a:pt x="179091" y="2450700"/>
                  <a:pt x="176592" y="2459087"/>
                </a:cubicBezTo>
                <a:cubicBezTo>
                  <a:pt x="170783" y="2478462"/>
                  <a:pt x="164647" y="2498270"/>
                  <a:pt x="154429" y="2515316"/>
                </a:cubicBezTo>
                <a:cubicBezTo>
                  <a:pt x="155711" y="2518496"/>
                  <a:pt x="156274" y="2521989"/>
                  <a:pt x="155359" y="2525495"/>
                </a:cubicBezTo>
                <a:cubicBezTo>
                  <a:pt x="149707" y="2545407"/>
                  <a:pt x="156274" y="2551490"/>
                  <a:pt x="176448" y="2566418"/>
                </a:cubicBezTo>
                <a:cubicBezTo>
                  <a:pt x="189661" y="2576151"/>
                  <a:pt x="206067" y="2588344"/>
                  <a:pt x="215225" y="2609002"/>
                </a:cubicBezTo>
                <a:cubicBezTo>
                  <a:pt x="223048" y="2626389"/>
                  <a:pt x="232520" y="2652372"/>
                  <a:pt x="226790" y="2678066"/>
                </a:cubicBezTo>
                <a:cubicBezTo>
                  <a:pt x="225207" y="2686138"/>
                  <a:pt x="221596" y="2693896"/>
                  <a:pt x="218273" y="2701314"/>
                </a:cubicBezTo>
                <a:cubicBezTo>
                  <a:pt x="217371" y="2703224"/>
                  <a:pt x="216612" y="2704912"/>
                  <a:pt x="215905" y="2706508"/>
                </a:cubicBezTo>
                <a:cubicBezTo>
                  <a:pt x="260491" y="2718387"/>
                  <a:pt x="263514" y="2759009"/>
                  <a:pt x="265633" y="2789086"/>
                </a:cubicBezTo>
                <a:cubicBezTo>
                  <a:pt x="266562" y="2801672"/>
                  <a:pt x="267281" y="2813434"/>
                  <a:pt x="270552" y="2822932"/>
                </a:cubicBezTo>
                <a:cubicBezTo>
                  <a:pt x="275524" y="2838801"/>
                  <a:pt x="286291" y="2853061"/>
                  <a:pt x="297542" y="2868303"/>
                </a:cubicBezTo>
                <a:cubicBezTo>
                  <a:pt x="308217" y="2882301"/>
                  <a:pt x="319154" y="2896849"/>
                  <a:pt x="326651" y="2914014"/>
                </a:cubicBezTo>
                <a:lnTo>
                  <a:pt x="333179" y="2931532"/>
                </a:lnTo>
                <a:cubicBezTo>
                  <a:pt x="342965" y="2957475"/>
                  <a:pt x="353104" y="2984347"/>
                  <a:pt x="353104" y="3013024"/>
                </a:cubicBezTo>
                <a:cubicBezTo>
                  <a:pt x="354177" y="3027625"/>
                  <a:pt x="354753" y="3043298"/>
                  <a:pt x="355198" y="3058736"/>
                </a:cubicBezTo>
                <a:cubicBezTo>
                  <a:pt x="355642" y="3070170"/>
                  <a:pt x="356074" y="3081304"/>
                  <a:pt x="356636" y="3092293"/>
                </a:cubicBezTo>
                <a:cubicBezTo>
                  <a:pt x="380016" y="3093274"/>
                  <a:pt x="397520" y="3111773"/>
                  <a:pt x="411022" y="3125877"/>
                </a:cubicBezTo>
                <a:cubicBezTo>
                  <a:pt x="415836" y="3130783"/>
                  <a:pt x="420402" y="3135623"/>
                  <a:pt x="424680" y="3139116"/>
                </a:cubicBezTo>
                <a:cubicBezTo>
                  <a:pt x="441727" y="3149674"/>
                  <a:pt x="453096" y="3160912"/>
                  <a:pt x="466191" y="3174061"/>
                </a:cubicBezTo>
                <a:cubicBezTo>
                  <a:pt x="474931" y="3185312"/>
                  <a:pt x="480753" y="3196249"/>
                  <a:pt x="486234" y="3206898"/>
                </a:cubicBezTo>
                <a:cubicBezTo>
                  <a:pt x="492030" y="3218045"/>
                  <a:pt x="497603" y="3228616"/>
                  <a:pt x="503909" y="3234974"/>
                </a:cubicBezTo>
                <a:cubicBezTo>
                  <a:pt x="510320" y="3242209"/>
                  <a:pt x="513826" y="3242523"/>
                  <a:pt x="526097" y="3241986"/>
                </a:cubicBezTo>
                <a:cubicBezTo>
                  <a:pt x="533659" y="3241620"/>
                  <a:pt x="541901" y="3241424"/>
                  <a:pt x="551727" y="3243072"/>
                </a:cubicBezTo>
                <a:cubicBezTo>
                  <a:pt x="575289" y="3248489"/>
                  <a:pt x="584250" y="3261454"/>
                  <a:pt x="590753" y="3270834"/>
                </a:cubicBezTo>
                <a:cubicBezTo>
                  <a:pt x="594363" y="3276185"/>
                  <a:pt x="597242" y="3280253"/>
                  <a:pt x="602318" y="3283642"/>
                </a:cubicBezTo>
                <a:cubicBezTo>
                  <a:pt x="614066" y="3290681"/>
                  <a:pt x="634213" y="3287096"/>
                  <a:pt x="653602" y="3283459"/>
                </a:cubicBezTo>
                <a:cubicBezTo>
                  <a:pt x="663519" y="3281653"/>
                  <a:pt x="673278" y="3280397"/>
                  <a:pt x="682528" y="3279665"/>
                </a:cubicBezTo>
                <a:cubicBezTo>
                  <a:pt x="706417" y="3278644"/>
                  <a:pt x="730359" y="3281693"/>
                  <a:pt x="754378" y="3282334"/>
                </a:cubicBezTo>
                <a:cubicBezTo>
                  <a:pt x="777915" y="3283066"/>
                  <a:pt x="801136" y="3286154"/>
                  <a:pt x="823730" y="3286154"/>
                </a:cubicBezTo>
                <a:lnTo>
                  <a:pt x="823796" y="3286154"/>
                </a:lnTo>
                <a:cubicBezTo>
                  <a:pt x="847815" y="3286154"/>
                  <a:pt x="867636" y="3286546"/>
                  <a:pt x="886998" y="3290471"/>
                </a:cubicBezTo>
                <a:cubicBezTo>
                  <a:pt x="899100" y="3293009"/>
                  <a:pt x="911385" y="3292447"/>
                  <a:pt x="924925" y="3294134"/>
                </a:cubicBezTo>
                <a:cubicBezTo>
                  <a:pt x="974012" y="3296345"/>
                  <a:pt x="1015903" y="3298059"/>
                  <a:pt x="1060986" y="3302049"/>
                </a:cubicBezTo>
                <a:cubicBezTo>
                  <a:pt x="1079289" y="3302808"/>
                  <a:pt x="1097984" y="3302717"/>
                  <a:pt x="1116549" y="3302952"/>
                </a:cubicBezTo>
                <a:cubicBezTo>
                  <a:pt x="1144938" y="3303201"/>
                  <a:pt x="1174047" y="3303397"/>
                  <a:pt x="1203797" y="3305922"/>
                </a:cubicBezTo>
                <a:lnTo>
                  <a:pt x="1235104" y="3308892"/>
                </a:lnTo>
                <a:cubicBezTo>
                  <a:pt x="1269250" y="3312372"/>
                  <a:pt x="1304574" y="3316074"/>
                  <a:pt x="1339204" y="3316074"/>
                </a:cubicBezTo>
                <a:cubicBezTo>
                  <a:pt x="1426505" y="3317186"/>
                  <a:pt x="1514303" y="3322511"/>
                  <a:pt x="1599237" y="3327666"/>
                </a:cubicBezTo>
                <a:cubicBezTo>
                  <a:pt x="1693014" y="3333409"/>
                  <a:pt x="1789957" y="3339231"/>
                  <a:pt x="1885527" y="3339231"/>
                </a:cubicBezTo>
                <a:cubicBezTo>
                  <a:pt x="2000406" y="3339231"/>
                  <a:pt x="2125124" y="3352091"/>
                  <a:pt x="2256292" y="3377236"/>
                </a:cubicBezTo>
                <a:lnTo>
                  <a:pt x="2269976" y="3379997"/>
                </a:lnTo>
                <a:cubicBezTo>
                  <a:pt x="2297516" y="3385714"/>
                  <a:pt x="2357657" y="3398496"/>
                  <a:pt x="2382698" y="3383450"/>
                </a:cubicBezTo>
                <a:cubicBezTo>
                  <a:pt x="2382959" y="3379486"/>
                  <a:pt x="2383208" y="3375640"/>
                  <a:pt x="2383561" y="3371545"/>
                </a:cubicBezTo>
                <a:cubicBezTo>
                  <a:pt x="2384503" y="3348768"/>
                  <a:pt x="2385811" y="3325480"/>
                  <a:pt x="2390939" y="3305425"/>
                </a:cubicBezTo>
                <a:cubicBezTo>
                  <a:pt x="2395689" y="3287527"/>
                  <a:pt x="2403237" y="3278278"/>
                  <a:pt x="2409635" y="3269984"/>
                </a:cubicBezTo>
                <a:cubicBezTo>
                  <a:pt x="2412709" y="3265888"/>
                  <a:pt x="2416503" y="3261585"/>
                  <a:pt x="2419800" y="3255344"/>
                </a:cubicBezTo>
                <a:cubicBezTo>
                  <a:pt x="2427912" y="3242104"/>
                  <a:pt x="2432988" y="3229518"/>
                  <a:pt x="2437828" y="3217443"/>
                </a:cubicBezTo>
                <a:cubicBezTo>
                  <a:pt x="2448949" y="3188975"/>
                  <a:pt x="2460383" y="3159604"/>
                  <a:pt x="2505662" y="3141066"/>
                </a:cubicBezTo>
                <a:cubicBezTo>
                  <a:pt x="2538317" y="3127329"/>
                  <a:pt x="2539403" y="3122920"/>
                  <a:pt x="2545133" y="3098651"/>
                </a:cubicBezTo>
                <a:cubicBezTo>
                  <a:pt x="2547344" y="3088983"/>
                  <a:pt x="2550170" y="3077353"/>
                  <a:pt x="2555233" y="3062543"/>
                </a:cubicBezTo>
                <a:cubicBezTo>
                  <a:pt x="2565150" y="3035540"/>
                  <a:pt x="2581346" y="3014006"/>
                  <a:pt x="2597111" y="2993217"/>
                </a:cubicBezTo>
                <a:cubicBezTo>
                  <a:pt x="2610547" y="2975372"/>
                  <a:pt x="2623224" y="2958692"/>
                  <a:pt x="2631309" y="2939552"/>
                </a:cubicBezTo>
                <a:cubicBezTo>
                  <a:pt x="2649049" y="2899453"/>
                  <a:pt x="2628993" y="2858700"/>
                  <a:pt x="2619613" y="2842831"/>
                </a:cubicBezTo>
                <a:cubicBezTo>
                  <a:pt x="2599871" y="2809601"/>
                  <a:pt x="2577068" y="2771843"/>
                  <a:pt x="2602593" y="2725870"/>
                </a:cubicBezTo>
                <a:cubicBezTo>
                  <a:pt x="2609356" y="2713795"/>
                  <a:pt x="2619142" y="2706286"/>
                  <a:pt x="2627724" y="2699483"/>
                </a:cubicBezTo>
                <a:cubicBezTo>
                  <a:pt x="2635077" y="2693936"/>
                  <a:pt x="2641317" y="2688990"/>
                  <a:pt x="2643947" y="2683012"/>
                </a:cubicBezTo>
                <a:cubicBezTo>
                  <a:pt x="2649258" y="2671250"/>
                  <a:pt x="2646381" y="2658704"/>
                  <a:pt x="2642704" y="2644352"/>
                </a:cubicBezTo>
                <a:cubicBezTo>
                  <a:pt x="2639944" y="2633454"/>
                  <a:pt x="2637262" y="2622020"/>
                  <a:pt x="2638360" y="2610324"/>
                </a:cubicBezTo>
                <a:cubicBezTo>
                  <a:pt x="2641788" y="2581999"/>
                  <a:pt x="2670845" y="2560583"/>
                  <a:pt x="2683287" y="2552668"/>
                </a:cubicBezTo>
                <a:cubicBezTo>
                  <a:pt x="2703788" y="2539533"/>
                  <a:pt x="2733054" y="2527850"/>
                  <a:pt x="2757453" y="2531984"/>
                </a:cubicBezTo>
                <a:cubicBezTo>
                  <a:pt x="2759952" y="2525874"/>
                  <a:pt x="2765159" y="2520903"/>
                  <a:pt x="2772524" y="2522067"/>
                </a:cubicBezTo>
                <a:cubicBezTo>
                  <a:pt x="2778280" y="2522198"/>
                  <a:pt x="2783291" y="2525142"/>
                  <a:pt x="2785947" y="2529734"/>
                </a:cubicBezTo>
                <a:cubicBezTo>
                  <a:pt x="2801476" y="2521949"/>
                  <a:pt x="2806003" y="2504863"/>
                  <a:pt x="2812597" y="2480817"/>
                </a:cubicBezTo>
                <a:cubicBezTo>
                  <a:pt x="2818707" y="2458511"/>
                  <a:pt x="2825392" y="2433235"/>
                  <a:pt x="2844335" y="2413284"/>
                </a:cubicBezTo>
                <a:cubicBezTo>
                  <a:pt x="2850393" y="2406585"/>
                  <a:pt x="2856188" y="2401300"/>
                  <a:pt x="2861265" y="2396459"/>
                </a:cubicBezTo>
                <a:cubicBezTo>
                  <a:pt x="2873458" y="2385431"/>
                  <a:pt x="2880588" y="2378837"/>
                  <a:pt x="2886920" y="2358689"/>
                </a:cubicBezTo>
                <a:cubicBezTo>
                  <a:pt x="2887143" y="2356910"/>
                  <a:pt x="2887901" y="2353365"/>
                  <a:pt x="2888908" y="2349976"/>
                </a:cubicBezTo>
                <a:cubicBezTo>
                  <a:pt x="2890884" y="2343147"/>
                  <a:pt x="2892493" y="2336736"/>
                  <a:pt x="2892493" y="2330025"/>
                </a:cubicBezTo>
                <a:cubicBezTo>
                  <a:pt x="2892271" y="2328337"/>
                  <a:pt x="2890623" y="2318368"/>
                  <a:pt x="2889668" y="2313384"/>
                </a:cubicBezTo>
                <a:cubicBezTo>
                  <a:pt x="2888686" y="2311421"/>
                  <a:pt x="2888189" y="2309276"/>
                  <a:pt x="2888189" y="2306895"/>
                </a:cubicBezTo>
                <a:cubicBezTo>
                  <a:pt x="2888189" y="2305639"/>
                  <a:pt x="2888438" y="2304291"/>
                  <a:pt x="2888686" y="2303127"/>
                </a:cubicBezTo>
                <a:cubicBezTo>
                  <a:pt x="2892271" y="2287074"/>
                  <a:pt x="2900696" y="2275130"/>
                  <a:pt x="2907577" y="2265514"/>
                </a:cubicBezTo>
                <a:cubicBezTo>
                  <a:pt x="2910482" y="2261183"/>
                  <a:pt x="2915296" y="2254851"/>
                  <a:pt x="2915296" y="2252667"/>
                </a:cubicBezTo>
                <a:cubicBezTo>
                  <a:pt x="2915296" y="2252667"/>
                  <a:pt x="2913020" y="2247276"/>
                  <a:pt x="2893252" y="2237490"/>
                </a:cubicBezTo>
                <a:cubicBezTo>
                  <a:pt x="2881530" y="2232284"/>
                  <a:pt x="2865857" y="2228856"/>
                  <a:pt x="2849412" y="2225350"/>
                </a:cubicBezTo>
                <a:cubicBezTo>
                  <a:pt x="2817699" y="2218507"/>
                  <a:pt x="2784940" y="2211469"/>
                  <a:pt x="2764152" y="2187462"/>
                </a:cubicBezTo>
                <a:cubicBezTo>
                  <a:pt x="2759756" y="2182399"/>
                  <a:pt x="2758866" y="2174981"/>
                  <a:pt x="2762123" y="2169146"/>
                </a:cubicBezTo>
                <a:cubicBezTo>
                  <a:pt x="2773309" y="2148436"/>
                  <a:pt x="2791049" y="2139854"/>
                  <a:pt x="2805466" y="2132959"/>
                </a:cubicBezTo>
                <a:cubicBezTo>
                  <a:pt x="2814403" y="2128629"/>
                  <a:pt x="2822226" y="2124861"/>
                  <a:pt x="2827838" y="2119222"/>
                </a:cubicBezTo>
                <a:cubicBezTo>
                  <a:pt x="2832875" y="2115127"/>
                  <a:pt x="2838514" y="2105655"/>
                  <a:pt x="2843040" y="2097871"/>
                </a:cubicBezTo>
                <a:cubicBezTo>
                  <a:pt x="2848653" y="2088687"/>
                  <a:pt x="2854409" y="2079019"/>
                  <a:pt x="2860781" y="2071771"/>
                </a:cubicBezTo>
                <a:cubicBezTo>
                  <a:pt x="2879057" y="2051427"/>
                  <a:pt x="2899375" y="2038554"/>
                  <a:pt x="2918815" y="2026046"/>
                </a:cubicBezTo>
                <a:cubicBezTo>
                  <a:pt x="2939474" y="2012990"/>
                  <a:pt x="2959242" y="2000483"/>
                  <a:pt x="2973083" y="1980518"/>
                </a:cubicBezTo>
                <a:cubicBezTo>
                  <a:pt x="2976798" y="1975586"/>
                  <a:pt x="2979742" y="1971007"/>
                  <a:pt x="2982333" y="1966638"/>
                </a:cubicBezTo>
                <a:cubicBezTo>
                  <a:pt x="2990326" y="1953686"/>
                  <a:pt x="2999641" y="1938954"/>
                  <a:pt x="3017760" y="1930908"/>
                </a:cubicBezTo>
                <a:cubicBezTo>
                  <a:pt x="3027677" y="1927651"/>
                  <a:pt x="3035972" y="1927808"/>
                  <a:pt x="3044881" y="1928161"/>
                </a:cubicBezTo>
                <a:cubicBezTo>
                  <a:pt x="3052194" y="1928527"/>
                  <a:pt x="3059350" y="1928527"/>
                  <a:pt x="3063982" y="1926761"/>
                </a:cubicBezTo>
                <a:cubicBezTo>
                  <a:pt x="3093824" y="1916282"/>
                  <a:pt x="3106370" y="1892707"/>
                  <a:pt x="3120944" y="1865325"/>
                </a:cubicBezTo>
                <a:cubicBezTo>
                  <a:pt x="3127433" y="1853681"/>
                  <a:pt x="3133674" y="1841985"/>
                  <a:pt x="3140961" y="1831492"/>
                </a:cubicBezTo>
                <a:cubicBezTo>
                  <a:pt x="3149766" y="1818737"/>
                  <a:pt x="3159499" y="1806753"/>
                  <a:pt x="3169154" y="1794874"/>
                </a:cubicBezTo>
                <a:cubicBezTo>
                  <a:pt x="3184579" y="1775891"/>
                  <a:pt x="3199166" y="1757837"/>
                  <a:pt x="3209083" y="1737218"/>
                </a:cubicBezTo>
                <a:cubicBezTo>
                  <a:pt x="3213007" y="1729041"/>
                  <a:pt x="3215571" y="1719033"/>
                  <a:pt x="3217848" y="1708384"/>
                </a:cubicBezTo>
                <a:cubicBezTo>
                  <a:pt x="3221276" y="1693692"/>
                  <a:pt x="3224821" y="1678516"/>
                  <a:pt x="3233312" y="1665747"/>
                </a:cubicBezTo>
                <a:cubicBezTo>
                  <a:pt x="3238127" y="1657701"/>
                  <a:pt x="3246526" y="1652036"/>
                  <a:pt x="3253721" y="1646829"/>
                </a:cubicBezTo>
                <a:cubicBezTo>
                  <a:pt x="3258405" y="1643571"/>
                  <a:pt x="3263246" y="1640170"/>
                  <a:pt x="3265810" y="1637200"/>
                </a:cubicBezTo>
                <a:cubicBezTo>
                  <a:pt x="3272338" y="1628016"/>
                  <a:pt x="3275857" y="1616634"/>
                  <a:pt x="3279886" y="1604663"/>
                </a:cubicBezTo>
                <a:cubicBezTo>
                  <a:pt x="3283746" y="1591960"/>
                  <a:pt x="3287841" y="1578786"/>
                  <a:pt x="3296449" y="1566749"/>
                </a:cubicBezTo>
                <a:cubicBezTo>
                  <a:pt x="3304050" y="1556610"/>
                  <a:pt x="3312894" y="1550265"/>
                  <a:pt x="3320784" y="1544509"/>
                </a:cubicBezTo>
                <a:cubicBezTo>
                  <a:pt x="3328254" y="1539092"/>
                  <a:pt x="3334533" y="1534396"/>
                  <a:pt x="3337503" y="1528862"/>
                </a:cubicBezTo>
                <a:cubicBezTo>
                  <a:pt x="3341310" y="1521810"/>
                  <a:pt x="3349958" y="1493080"/>
                  <a:pt x="3350429" y="1487298"/>
                </a:cubicBezTo>
                <a:cubicBezTo>
                  <a:pt x="3351227" y="1480416"/>
                  <a:pt x="3350220" y="1475732"/>
                  <a:pt x="3348689" y="1469610"/>
                </a:cubicBezTo>
                <a:cubicBezTo>
                  <a:pt x="3346884" y="1462205"/>
                  <a:pt x="3344947" y="1453138"/>
                  <a:pt x="3346386" y="1441665"/>
                </a:cubicBezTo>
                <a:cubicBezTo>
                  <a:pt x="3348152" y="1423702"/>
                  <a:pt x="3359809" y="1412752"/>
                  <a:pt x="3368496" y="1404693"/>
                </a:cubicBezTo>
                <a:cubicBezTo>
                  <a:pt x="3373115" y="1400258"/>
                  <a:pt x="3377209" y="1396713"/>
                  <a:pt x="3379394" y="1392343"/>
                </a:cubicBezTo>
                <a:cubicBezTo>
                  <a:pt x="3383698" y="1384415"/>
                  <a:pt x="3385438" y="1374720"/>
                  <a:pt x="3387335" y="1364333"/>
                </a:cubicBezTo>
                <a:cubicBezTo>
                  <a:pt x="3389520" y="1352715"/>
                  <a:pt x="3392058" y="1339567"/>
                  <a:pt x="3398233" y="1327204"/>
                </a:cubicBezTo>
                <a:cubicBezTo>
                  <a:pt x="3402197" y="1317863"/>
                  <a:pt x="3408255" y="1307985"/>
                  <a:pt x="3414456" y="1298003"/>
                </a:cubicBezTo>
                <a:cubicBezTo>
                  <a:pt x="3419938" y="1289002"/>
                  <a:pt x="3425485" y="1280066"/>
                  <a:pt x="3429318" y="1271092"/>
                </a:cubicBezTo>
                <a:cubicBezTo>
                  <a:pt x="3429854" y="1268606"/>
                  <a:pt x="3430456" y="1264393"/>
                  <a:pt x="3431097" y="1260207"/>
                </a:cubicBezTo>
                <a:cubicBezTo>
                  <a:pt x="3432327" y="1250643"/>
                  <a:pt x="3433883" y="1239837"/>
                  <a:pt x="3441354" y="1228677"/>
                </a:cubicBezTo>
                <a:cubicBezTo>
                  <a:pt x="3441603" y="1228115"/>
                  <a:pt x="3441982" y="1227657"/>
                  <a:pt x="3442269" y="1227107"/>
                </a:cubicBezTo>
                <a:cubicBezTo>
                  <a:pt x="3442545" y="1224608"/>
                  <a:pt x="3440621" y="1222450"/>
                  <a:pt x="3426165" y="1216157"/>
                </a:cubicBezTo>
                <a:cubicBezTo>
                  <a:pt x="3414861" y="1211238"/>
                  <a:pt x="3400928" y="1205141"/>
                  <a:pt x="3397409" y="1190659"/>
                </a:cubicBezTo>
                <a:cubicBezTo>
                  <a:pt x="3394269" y="1176425"/>
                  <a:pt x="3404343" y="1164990"/>
                  <a:pt x="3407482" y="1161288"/>
                </a:cubicBezTo>
                <a:cubicBezTo>
                  <a:pt x="3413618" y="1153216"/>
                  <a:pt x="3425131" y="1149723"/>
                  <a:pt x="3436238" y="1146308"/>
                </a:cubicBezTo>
                <a:cubicBezTo>
                  <a:pt x="3440203" y="1145170"/>
                  <a:pt x="3446038" y="1143325"/>
                  <a:pt x="3447935" y="1142187"/>
                </a:cubicBezTo>
                <a:cubicBezTo>
                  <a:pt x="3455915" y="1135279"/>
                  <a:pt x="3456713" y="1132453"/>
                  <a:pt x="3460481" y="1122039"/>
                </a:cubicBezTo>
                <a:lnTo>
                  <a:pt x="3465832" y="1101186"/>
                </a:lnTo>
                <a:cubicBezTo>
                  <a:pt x="3469129" y="1083419"/>
                  <a:pt x="3473446" y="1061898"/>
                  <a:pt x="3473119" y="1045924"/>
                </a:cubicBezTo>
                <a:cubicBezTo>
                  <a:pt x="3470045" y="1044341"/>
                  <a:pt x="3467363" y="1041986"/>
                  <a:pt x="3465832" y="1038637"/>
                </a:cubicBezTo>
                <a:cubicBezTo>
                  <a:pt x="3462653" y="1032004"/>
                  <a:pt x="3464641" y="1024377"/>
                  <a:pt x="3470006" y="1019680"/>
                </a:cubicBezTo>
                <a:cubicBezTo>
                  <a:pt x="3467101" y="1013413"/>
                  <a:pt x="3461580" y="1010182"/>
                  <a:pt x="3451153" y="1004438"/>
                </a:cubicBezTo>
                <a:lnTo>
                  <a:pt x="3441171" y="998865"/>
                </a:lnTo>
                <a:cubicBezTo>
                  <a:pt x="3431346" y="994077"/>
                  <a:pt x="3422200" y="986593"/>
                  <a:pt x="3413069" y="979594"/>
                </a:cubicBezTo>
                <a:cubicBezTo>
                  <a:pt x="3402943" y="971614"/>
                  <a:pt x="3393301" y="964052"/>
                  <a:pt x="3382913" y="960245"/>
                </a:cubicBezTo>
                <a:cubicBezTo>
                  <a:pt x="3379591" y="959486"/>
                  <a:pt x="3373507" y="959604"/>
                  <a:pt x="3367044" y="959865"/>
                </a:cubicBezTo>
                <a:cubicBezTo>
                  <a:pt x="3356617" y="960022"/>
                  <a:pt x="3344960" y="960690"/>
                  <a:pt x="3333592" y="955744"/>
                </a:cubicBezTo>
                <a:cubicBezTo>
                  <a:pt x="3319528" y="951571"/>
                  <a:pt x="3311259" y="942884"/>
                  <a:pt x="3304560" y="935858"/>
                </a:cubicBezTo>
                <a:cubicBezTo>
                  <a:pt x="3300767" y="931594"/>
                  <a:pt x="3297470" y="928218"/>
                  <a:pt x="3292878" y="925876"/>
                </a:cubicBezTo>
                <a:cubicBezTo>
                  <a:pt x="3277100" y="916247"/>
                  <a:pt x="3257135" y="915449"/>
                  <a:pt x="3236740" y="916391"/>
                </a:cubicBezTo>
                <a:cubicBezTo>
                  <a:pt x="3225083" y="916758"/>
                  <a:pt x="3212000" y="916391"/>
                  <a:pt x="3199414" y="914848"/>
                </a:cubicBezTo>
                <a:cubicBezTo>
                  <a:pt x="3187483" y="913003"/>
                  <a:pt x="3176075" y="912375"/>
                  <a:pt x="3164575" y="911904"/>
                </a:cubicBezTo>
                <a:cubicBezTo>
                  <a:pt x="3148327" y="910910"/>
                  <a:pt x="3131619" y="910033"/>
                  <a:pt x="3113814" y="906291"/>
                </a:cubicBezTo>
                <a:cubicBezTo>
                  <a:pt x="3105742" y="904198"/>
                  <a:pt x="3098900" y="901856"/>
                  <a:pt x="3092241" y="899763"/>
                </a:cubicBezTo>
                <a:cubicBezTo>
                  <a:pt x="3070955" y="892607"/>
                  <a:pt x="3056538" y="887975"/>
                  <a:pt x="3037790" y="896780"/>
                </a:cubicBezTo>
                <a:cubicBezTo>
                  <a:pt x="3018742" y="904617"/>
                  <a:pt x="2993819" y="925772"/>
                  <a:pt x="2983104" y="940123"/>
                </a:cubicBezTo>
                <a:cubicBezTo>
                  <a:pt x="2962996" y="968317"/>
                  <a:pt x="2954113" y="974178"/>
                  <a:pt x="2930263" y="989773"/>
                </a:cubicBezTo>
                <a:lnTo>
                  <a:pt x="2920412" y="996392"/>
                </a:lnTo>
                <a:cubicBezTo>
                  <a:pt x="2905995" y="1005864"/>
                  <a:pt x="2897216" y="1017927"/>
                  <a:pt x="2886933" y="1031690"/>
                </a:cubicBezTo>
                <a:cubicBezTo>
                  <a:pt x="2881321" y="1039383"/>
                  <a:pt x="2875551" y="1047141"/>
                  <a:pt x="2868644" y="1054624"/>
                </a:cubicBezTo>
                <a:cubicBezTo>
                  <a:pt x="2851309" y="1072194"/>
                  <a:pt x="2829683" y="1082595"/>
                  <a:pt x="2808803" y="1092512"/>
                </a:cubicBezTo>
                <a:cubicBezTo>
                  <a:pt x="2798376" y="1097549"/>
                  <a:pt x="2788080" y="1102494"/>
                  <a:pt x="2778856" y="1108132"/>
                </a:cubicBezTo>
                <a:lnTo>
                  <a:pt x="2766480" y="1116963"/>
                </a:lnTo>
                <a:cubicBezTo>
                  <a:pt x="2741361" y="1134612"/>
                  <a:pt x="2712971" y="1154629"/>
                  <a:pt x="2694538" y="1176281"/>
                </a:cubicBezTo>
                <a:cubicBezTo>
                  <a:pt x="2689841" y="1181344"/>
                  <a:pt x="2685825" y="1188788"/>
                  <a:pt x="2681534" y="1196481"/>
                </a:cubicBezTo>
                <a:cubicBezTo>
                  <a:pt x="2669563" y="1217321"/>
                  <a:pt x="2651914" y="1248759"/>
                  <a:pt x="2613490" y="1240465"/>
                </a:cubicBezTo>
                <a:cubicBezTo>
                  <a:pt x="2604751" y="1238489"/>
                  <a:pt x="2599335" y="1229776"/>
                  <a:pt x="2601140" y="1221102"/>
                </a:cubicBezTo>
                <a:lnTo>
                  <a:pt x="2603351" y="1212285"/>
                </a:lnTo>
                <a:cubicBezTo>
                  <a:pt x="2604437" y="1208111"/>
                  <a:pt x="2605954" y="1202656"/>
                  <a:pt x="2606714" y="1197174"/>
                </a:cubicBezTo>
                <a:cubicBezTo>
                  <a:pt x="2602409" y="1201387"/>
                  <a:pt x="2597713" y="1205285"/>
                  <a:pt x="2592492" y="1208608"/>
                </a:cubicBezTo>
                <a:cubicBezTo>
                  <a:pt x="2579305" y="1218538"/>
                  <a:pt x="2567046" y="1219506"/>
                  <a:pt x="2557732" y="1220487"/>
                </a:cubicBezTo>
                <a:cubicBezTo>
                  <a:pt x="2552956" y="1220880"/>
                  <a:pt x="2549215" y="1221220"/>
                  <a:pt x="2545826" y="1222751"/>
                </a:cubicBezTo>
                <a:cubicBezTo>
                  <a:pt x="2532129" y="1228350"/>
                  <a:pt x="2529093" y="1235768"/>
                  <a:pt x="2524501" y="1247961"/>
                </a:cubicBezTo>
                <a:cubicBezTo>
                  <a:pt x="2520001" y="1259526"/>
                  <a:pt x="2514402" y="1273787"/>
                  <a:pt x="2498650" y="1285875"/>
                </a:cubicBezTo>
                <a:cubicBezTo>
                  <a:pt x="2495484" y="1288387"/>
                  <a:pt x="2492030" y="1289407"/>
                  <a:pt x="2488511" y="1289407"/>
                </a:cubicBezTo>
                <a:cubicBezTo>
                  <a:pt x="2484076" y="1289407"/>
                  <a:pt x="2479615" y="1287589"/>
                  <a:pt x="2476409" y="1284083"/>
                </a:cubicBezTo>
                <a:cubicBezTo>
                  <a:pt x="2463196" y="1269666"/>
                  <a:pt x="2453370" y="1252684"/>
                  <a:pt x="2443873" y="1236121"/>
                </a:cubicBezTo>
                <a:cubicBezTo>
                  <a:pt x="2441936" y="1233008"/>
                  <a:pt x="2440170" y="1229776"/>
                  <a:pt x="2438299" y="1226702"/>
                </a:cubicBezTo>
                <a:cubicBezTo>
                  <a:pt x="2432216" y="1231241"/>
                  <a:pt x="2424615" y="1232785"/>
                  <a:pt x="2416752" y="1233767"/>
                </a:cubicBezTo>
                <a:cubicBezTo>
                  <a:pt x="2413468" y="1234342"/>
                  <a:pt x="2409216" y="1234748"/>
                  <a:pt x="2404847" y="1236121"/>
                </a:cubicBezTo>
                <a:cubicBezTo>
                  <a:pt x="2393753" y="1238908"/>
                  <a:pt x="2383208" y="1245776"/>
                  <a:pt x="2373160" y="1252239"/>
                </a:cubicBezTo>
                <a:cubicBezTo>
                  <a:pt x="2361477" y="1259775"/>
                  <a:pt x="2349441" y="1267441"/>
                  <a:pt x="2336136" y="1270202"/>
                </a:cubicBezTo>
                <a:cubicBezTo>
                  <a:pt x="2300995" y="1276756"/>
                  <a:pt x="2243811" y="1232249"/>
                  <a:pt x="2227588" y="1211630"/>
                </a:cubicBezTo>
                <a:cubicBezTo>
                  <a:pt x="2215932" y="1194649"/>
                  <a:pt x="2211588" y="1176686"/>
                  <a:pt x="2207794" y="1159417"/>
                </a:cubicBezTo>
                <a:cubicBezTo>
                  <a:pt x="2204366" y="1144398"/>
                  <a:pt x="2200952" y="1130203"/>
                  <a:pt x="2193220" y="1118036"/>
                </a:cubicBezTo>
                <a:cubicBezTo>
                  <a:pt x="2192082" y="1116558"/>
                  <a:pt x="2189792" y="1113994"/>
                  <a:pt x="2187385" y="1111547"/>
                </a:cubicBezTo>
                <a:cubicBezTo>
                  <a:pt x="2180425" y="1103841"/>
                  <a:pt x="2172601" y="1095128"/>
                  <a:pt x="2168533" y="1083013"/>
                </a:cubicBezTo>
                <a:cubicBezTo>
                  <a:pt x="2164647" y="1071344"/>
                  <a:pt x="2167748" y="1060799"/>
                  <a:pt x="2169998" y="1052976"/>
                </a:cubicBezTo>
                <a:cubicBezTo>
                  <a:pt x="2171176" y="1048946"/>
                  <a:pt x="2172601" y="1044930"/>
                  <a:pt x="2172065" y="1042718"/>
                </a:cubicBezTo>
                <a:cubicBezTo>
                  <a:pt x="2169265" y="1028157"/>
                  <a:pt x="2165759" y="1023762"/>
                  <a:pt x="2145415" y="1020425"/>
                </a:cubicBezTo>
                <a:cubicBezTo>
                  <a:pt x="2126786" y="1017927"/>
                  <a:pt x="2096250" y="1020190"/>
                  <a:pt x="2088113" y="1025973"/>
                </a:cubicBezTo>
                <a:cubicBezTo>
                  <a:pt x="2077490" y="1033456"/>
                  <a:pt x="2073382" y="1038820"/>
                  <a:pt x="2069889" y="1043595"/>
                </a:cubicBezTo>
                <a:cubicBezTo>
                  <a:pt x="2059462" y="1057921"/>
                  <a:pt x="2050343" y="1063272"/>
                  <a:pt x="2020658" y="1064619"/>
                </a:cubicBezTo>
                <a:lnTo>
                  <a:pt x="2015072" y="1064920"/>
                </a:lnTo>
                <a:cubicBezTo>
                  <a:pt x="1993316" y="1066058"/>
                  <a:pt x="1993316" y="1066058"/>
                  <a:pt x="1979827" y="1091622"/>
                </a:cubicBezTo>
                <a:cubicBezTo>
                  <a:pt x="1959706" y="1125101"/>
                  <a:pt x="1944308" y="1150586"/>
                  <a:pt x="1900467" y="1162661"/>
                </a:cubicBezTo>
                <a:cubicBezTo>
                  <a:pt x="1868912" y="1170694"/>
                  <a:pt x="1811478" y="1162661"/>
                  <a:pt x="1800319" y="1134612"/>
                </a:cubicBezTo>
                <a:cubicBezTo>
                  <a:pt x="1796263" y="1124761"/>
                  <a:pt x="1794209" y="1105529"/>
                  <a:pt x="1827191" y="1086742"/>
                </a:cubicBezTo>
                <a:cubicBezTo>
                  <a:pt x="1837866" y="1080789"/>
                  <a:pt x="1848227" y="1079743"/>
                  <a:pt x="1857255" y="1078749"/>
                </a:cubicBezTo>
                <a:cubicBezTo>
                  <a:pt x="1868205" y="1077650"/>
                  <a:pt x="1876094" y="1076825"/>
                  <a:pt x="1884781" y="1068282"/>
                </a:cubicBezTo>
                <a:cubicBezTo>
                  <a:pt x="1893599" y="1059399"/>
                  <a:pt x="1899355" y="1048750"/>
                  <a:pt x="1901723" y="1037198"/>
                </a:cubicBezTo>
                <a:cubicBezTo>
                  <a:pt x="1868048" y="1035104"/>
                  <a:pt x="1815782" y="1010692"/>
                  <a:pt x="1815141" y="1010391"/>
                </a:cubicBezTo>
                <a:cubicBezTo>
                  <a:pt x="1777240" y="993449"/>
                  <a:pt x="1731307" y="966132"/>
                  <a:pt x="1718420" y="909065"/>
                </a:cubicBezTo>
                <a:cubicBezTo>
                  <a:pt x="1716236" y="898167"/>
                  <a:pt x="1715058" y="886366"/>
                  <a:pt x="1714103" y="874356"/>
                </a:cubicBezTo>
                <a:cubicBezTo>
                  <a:pt x="1712206" y="851985"/>
                  <a:pt x="1710440" y="828920"/>
                  <a:pt x="1700013" y="813940"/>
                </a:cubicBezTo>
                <a:cubicBezTo>
                  <a:pt x="1692817" y="804376"/>
                  <a:pt x="1687218" y="803042"/>
                  <a:pt x="1676791" y="800321"/>
                </a:cubicBezTo>
                <a:cubicBezTo>
                  <a:pt x="1668235" y="797966"/>
                  <a:pt x="1657141" y="795219"/>
                  <a:pt x="1644948" y="786322"/>
                </a:cubicBezTo>
                <a:cubicBezTo>
                  <a:pt x="1619135" y="769210"/>
                  <a:pt x="1599747" y="723198"/>
                  <a:pt x="1583747" y="681385"/>
                </a:cubicBezTo>
                <a:cubicBezTo>
                  <a:pt x="1580319" y="672581"/>
                  <a:pt x="1578396" y="666078"/>
                  <a:pt x="1576682" y="659694"/>
                </a:cubicBezTo>
                <a:cubicBezTo>
                  <a:pt x="1575256" y="654487"/>
                  <a:pt x="1573856" y="649267"/>
                  <a:pt x="1572090" y="644649"/>
                </a:cubicBezTo>
                <a:cubicBezTo>
                  <a:pt x="1573071" y="646350"/>
                  <a:pt x="1569957" y="643982"/>
                  <a:pt x="1568531" y="643210"/>
                </a:cubicBezTo>
                <a:cubicBezTo>
                  <a:pt x="1564070" y="640318"/>
                  <a:pt x="1558876" y="637126"/>
                  <a:pt x="1555906" y="631396"/>
                </a:cubicBezTo>
                <a:cubicBezTo>
                  <a:pt x="1551053" y="615723"/>
                  <a:pt x="1552322" y="601554"/>
                  <a:pt x="1553198" y="587843"/>
                </a:cubicBezTo>
                <a:cubicBezTo>
                  <a:pt x="1553709" y="582231"/>
                  <a:pt x="1554023" y="576645"/>
                  <a:pt x="1554023" y="571464"/>
                </a:cubicBezTo>
                <a:cubicBezTo>
                  <a:pt x="1554023" y="563693"/>
                  <a:pt x="1552073" y="543637"/>
                  <a:pt x="1550569" y="525046"/>
                </a:cubicBezTo>
                <a:cubicBezTo>
                  <a:pt x="1549339" y="512094"/>
                  <a:pt x="1548450" y="502622"/>
                  <a:pt x="1548004" y="495479"/>
                </a:cubicBezTo>
                <a:cubicBezTo>
                  <a:pt x="1516972" y="494053"/>
                  <a:pt x="1503105" y="473735"/>
                  <a:pt x="1489904" y="453771"/>
                </a:cubicBezTo>
                <a:lnTo>
                  <a:pt x="1483441" y="444208"/>
                </a:lnTo>
                <a:cubicBezTo>
                  <a:pt x="1471183" y="425643"/>
                  <a:pt x="1459526" y="407288"/>
                  <a:pt x="1450146" y="384315"/>
                </a:cubicBezTo>
                <a:cubicBezTo>
                  <a:pt x="1446600" y="374725"/>
                  <a:pt x="1446980" y="367464"/>
                  <a:pt x="1447136" y="361982"/>
                </a:cubicBezTo>
                <a:cubicBezTo>
                  <a:pt x="1447385" y="356030"/>
                  <a:pt x="1447385" y="355912"/>
                  <a:pt x="1441236" y="351594"/>
                </a:cubicBezTo>
                <a:cubicBezTo>
                  <a:pt x="1438463" y="349828"/>
                  <a:pt x="1435859" y="349527"/>
                  <a:pt x="1427787" y="349828"/>
                </a:cubicBezTo>
                <a:cubicBezTo>
                  <a:pt x="1421508" y="349828"/>
                  <a:pt x="1413906" y="349946"/>
                  <a:pt x="1404500" y="347735"/>
                </a:cubicBezTo>
                <a:cubicBezTo>
                  <a:pt x="1385896" y="340409"/>
                  <a:pt x="1375914" y="328032"/>
                  <a:pt x="1367201" y="316938"/>
                </a:cubicBezTo>
                <a:cubicBezTo>
                  <a:pt x="1362360" y="310672"/>
                  <a:pt x="1357572" y="304706"/>
                  <a:pt x="1352443" y="300846"/>
                </a:cubicBezTo>
                <a:cubicBezTo>
                  <a:pt x="1342972" y="293965"/>
                  <a:pt x="1330936" y="291531"/>
                  <a:pt x="1316871" y="288614"/>
                </a:cubicBezTo>
                <a:cubicBezTo>
                  <a:pt x="1316243" y="288483"/>
                  <a:pt x="1315576" y="288339"/>
                  <a:pt x="1314935" y="288208"/>
                </a:cubicBezTo>
                <a:cubicBezTo>
                  <a:pt x="1314059" y="293271"/>
                  <a:pt x="1311128" y="297929"/>
                  <a:pt x="1306222" y="300297"/>
                </a:cubicBezTo>
                <a:cubicBezTo>
                  <a:pt x="1298399" y="304222"/>
                  <a:pt x="1288482" y="300742"/>
                  <a:pt x="1284518" y="292696"/>
                </a:cubicBezTo>
                <a:cubicBezTo>
                  <a:pt x="1281692" y="286796"/>
                  <a:pt x="1278094" y="281144"/>
                  <a:pt x="1274156" y="275649"/>
                </a:cubicBezTo>
                <a:cubicBezTo>
                  <a:pt x="1273764" y="275466"/>
                  <a:pt x="1273384" y="275335"/>
                  <a:pt x="1272992" y="275152"/>
                </a:cubicBezTo>
                <a:cubicBezTo>
                  <a:pt x="1268256" y="272810"/>
                  <a:pt x="1265470" y="268440"/>
                  <a:pt x="1264540" y="263665"/>
                </a:cubicBezTo>
                <a:cubicBezTo>
                  <a:pt x="1242077" y="238939"/>
                  <a:pt x="1209907" y="221264"/>
                  <a:pt x="1180837" y="219956"/>
                </a:cubicBezTo>
                <a:lnTo>
                  <a:pt x="1165975" y="219471"/>
                </a:lnTo>
                <a:cubicBezTo>
                  <a:pt x="1148143" y="219040"/>
                  <a:pt x="1135113" y="218621"/>
                  <a:pt x="1125837" y="208678"/>
                </a:cubicBezTo>
                <a:cubicBezTo>
                  <a:pt x="1116143" y="198317"/>
                  <a:pt x="1115986" y="183180"/>
                  <a:pt x="1117032" y="163098"/>
                </a:cubicBezTo>
                <a:cubicBezTo>
                  <a:pt x="1117032" y="144690"/>
                  <a:pt x="1119400" y="124412"/>
                  <a:pt x="1121651" y="104801"/>
                </a:cubicBezTo>
                <a:cubicBezTo>
                  <a:pt x="1123377" y="89285"/>
                  <a:pt x="1124974" y="74462"/>
                  <a:pt x="1125536" y="60516"/>
                </a:cubicBezTo>
                <a:cubicBezTo>
                  <a:pt x="1122737" y="57742"/>
                  <a:pt x="1120028" y="54642"/>
                  <a:pt x="1117582" y="50808"/>
                </a:cubicBezTo>
                <a:cubicBezTo>
                  <a:pt x="1112794" y="43312"/>
                  <a:pt x="1115018" y="33526"/>
                  <a:pt x="1122396" y="28620"/>
                </a:cubicBezTo>
                <a:cubicBezTo>
                  <a:pt x="1119832" y="22550"/>
                  <a:pt x="1115868" y="17395"/>
                  <a:pt x="1109929" y="13235"/>
                </a:cubicBezTo>
                <a:cubicBezTo>
                  <a:pt x="1081225" y="-6612"/>
                  <a:pt x="1018218" y="-1536"/>
                  <a:pt x="971840" y="11455"/>
                </a:cubicBezTo>
                <a:cubicBezTo>
                  <a:pt x="960458" y="14216"/>
                  <a:pt x="946590" y="21817"/>
                  <a:pt x="931702" y="29889"/>
                </a:cubicBezTo>
                <a:cubicBezTo>
                  <a:pt x="903600" y="45065"/>
                  <a:pt x="874321" y="60908"/>
                  <a:pt x="846860" y="55963"/>
                </a:cubicBezTo>
                <a:cubicBezTo>
                  <a:pt x="831201" y="52862"/>
                  <a:pt x="819897" y="42435"/>
                  <a:pt x="808960" y="32545"/>
                </a:cubicBezTo>
                <a:cubicBezTo>
                  <a:pt x="808685" y="32309"/>
                  <a:pt x="808423" y="32074"/>
                  <a:pt x="808018" y="31825"/>
                </a:cubicBezTo>
                <a:cubicBezTo>
                  <a:pt x="805584" y="37647"/>
                  <a:pt x="801712" y="43076"/>
                  <a:pt x="796897" y="49251"/>
                </a:cubicBezTo>
                <a:lnTo>
                  <a:pt x="793313" y="54001"/>
                </a:lnTo>
                <a:cubicBezTo>
                  <a:pt x="786510" y="63001"/>
                  <a:pt x="780034" y="68444"/>
                  <a:pt x="775350" y="72303"/>
                </a:cubicBezTo>
                <a:cubicBezTo>
                  <a:pt x="774840" y="72735"/>
                  <a:pt x="774186" y="73271"/>
                  <a:pt x="773610" y="73638"/>
                </a:cubicBezTo>
                <a:cubicBezTo>
                  <a:pt x="774683" y="75796"/>
                  <a:pt x="776815" y="79355"/>
                  <a:pt x="781080" y="85425"/>
                </a:cubicBezTo>
                <a:cubicBezTo>
                  <a:pt x="785398" y="92883"/>
                  <a:pt x="789362" y="97723"/>
                  <a:pt x="793313" y="102564"/>
                </a:cubicBezTo>
                <a:cubicBezTo>
                  <a:pt x="798193" y="108686"/>
                  <a:pt x="803387" y="115045"/>
                  <a:pt x="807416" y="123091"/>
                </a:cubicBezTo>
                <a:cubicBezTo>
                  <a:pt x="818471" y="152461"/>
                  <a:pt x="816731" y="174009"/>
                  <a:pt x="803387" y="188649"/>
                </a:cubicBezTo>
                <a:cubicBezTo>
                  <a:pt x="780204" y="213859"/>
                  <a:pt x="730058" y="206598"/>
                  <a:pt x="692157" y="196446"/>
                </a:cubicBezTo>
                <a:cubicBezTo>
                  <a:pt x="648474" y="187000"/>
                  <a:pt x="614066" y="186202"/>
                  <a:pt x="562520" y="188518"/>
                </a:cubicBezTo>
                <a:cubicBezTo>
                  <a:pt x="543576" y="189447"/>
                  <a:pt x="525234" y="188007"/>
                  <a:pt x="507311" y="186555"/>
                </a:cubicBezTo>
                <a:cubicBezTo>
                  <a:pt x="484363" y="184776"/>
                  <a:pt x="462541" y="183036"/>
                  <a:pt x="440340" y="186294"/>
                </a:cubicBezTo>
                <a:cubicBezTo>
                  <a:pt x="414829" y="191749"/>
                  <a:pt x="407044" y="194732"/>
                  <a:pt x="390691" y="211112"/>
                </a:cubicBezTo>
                <a:cubicBezTo>
                  <a:pt x="387643" y="214526"/>
                  <a:pt x="385837" y="218137"/>
                  <a:pt x="383783" y="222127"/>
                </a:cubicBezTo>
                <a:cubicBezTo>
                  <a:pt x="377608" y="234137"/>
                  <a:pt x="371119" y="243832"/>
                  <a:pt x="348303" y="250870"/>
                </a:cubicBezTo>
                <a:cubicBezTo>
                  <a:pt x="333192" y="255776"/>
                  <a:pt x="316237" y="253683"/>
                  <a:pt x="299831" y="251786"/>
                </a:cubicBezTo>
                <a:cubicBezTo>
                  <a:pt x="283046" y="249915"/>
                  <a:pt x="267295" y="248005"/>
                  <a:pt x="256645" y="253840"/>
                </a:cubicBezTo>
                <a:cubicBezTo>
                  <a:pt x="254879" y="254887"/>
                  <a:pt x="253728" y="256653"/>
                  <a:pt x="251111" y="261729"/>
                </a:cubicBezTo>
                <a:cubicBezTo>
                  <a:pt x="246833" y="269801"/>
                  <a:pt x="240174" y="281719"/>
                  <a:pt x="222146" y="290053"/>
                </a:cubicBezTo>
                <a:cubicBezTo>
                  <a:pt x="204981" y="297183"/>
                  <a:pt x="187516" y="297183"/>
                  <a:pt x="172130" y="297314"/>
                </a:cubicBezTo>
                <a:cubicBezTo>
                  <a:pt x="147443" y="297458"/>
                  <a:pt x="132778" y="298387"/>
                  <a:pt x="121343" y="314165"/>
                </a:cubicBezTo>
                <a:cubicBezTo>
                  <a:pt x="118871" y="317579"/>
                  <a:pt x="118491" y="320431"/>
                  <a:pt x="117798" y="324971"/>
                </a:cubicBezTo>
                <a:cubicBezTo>
                  <a:pt x="116463" y="333069"/>
                  <a:pt x="114632" y="343967"/>
                  <a:pt x="101889" y="354708"/>
                </a:cubicBezTo>
                <a:cubicBezTo>
                  <a:pt x="89879" y="363814"/>
                  <a:pt x="74272" y="367922"/>
                  <a:pt x="57604" y="372226"/>
                </a:cubicBezTo>
                <a:cubicBezTo>
                  <a:pt x="45333" y="375431"/>
                  <a:pt x="32799" y="378689"/>
                  <a:pt x="24570" y="383359"/>
                </a:cubicBezTo>
                <a:cubicBezTo>
                  <a:pt x="24426" y="386329"/>
                  <a:pt x="24256" y="389247"/>
                  <a:pt x="24073" y="392060"/>
                </a:cubicBezTo>
                <a:cubicBezTo>
                  <a:pt x="23733" y="398967"/>
                  <a:pt x="23353" y="405679"/>
                  <a:pt x="23353" y="412207"/>
                </a:cubicBezTo>
                <a:cubicBezTo>
                  <a:pt x="23353" y="420658"/>
                  <a:pt x="16040" y="427959"/>
                  <a:pt x="7065" y="427959"/>
                </a:cubicBezTo>
                <a:cubicBezTo>
                  <a:pt x="4750" y="427959"/>
                  <a:pt x="2591" y="427435"/>
                  <a:pt x="602" y="426546"/>
                </a:cubicBezTo>
                <a:cubicBezTo>
                  <a:pt x="-981" y="440898"/>
                  <a:pt x="733" y="462222"/>
                  <a:pt x="3677" y="472584"/>
                </a:cubicBezTo>
                <a:cubicBezTo>
                  <a:pt x="4645" y="479152"/>
                  <a:pt x="6437" y="482488"/>
                  <a:pt x="8400" y="487106"/>
                </a:cubicBezTo>
                <a:close/>
              </a:path>
            </a:pathLst>
          </a:custGeom>
          <a:solidFill>
            <a:srgbClr val="5CE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582;p82">
            <a:extLst>
              <a:ext uri="{FF2B5EF4-FFF2-40B4-BE49-F238E27FC236}">
                <a16:creationId xmlns:a16="http://schemas.microsoft.com/office/drawing/2014/main" id="{DD025F51-96A8-C82C-7558-A1E771C5D5F1}"/>
              </a:ext>
            </a:extLst>
          </p:cNvPr>
          <p:cNvSpPr/>
          <p:nvPr/>
        </p:nvSpPr>
        <p:spPr>
          <a:xfrm>
            <a:off x="4046004" y="4599956"/>
            <a:ext cx="1005676" cy="639127"/>
          </a:xfrm>
          <a:custGeom>
            <a:avLst/>
            <a:gdLst/>
            <a:ahLst/>
            <a:cxnLst/>
            <a:rect l="l" t="t" r="r" b="b"/>
            <a:pathLst>
              <a:path w="1746646" h="1098093" extrusionOk="0">
                <a:moveTo>
                  <a:pt x="1725610" y="714615"/>
                </a:moveTo>
                <a:cubicBezTo>
                  <a:pt x="1715981" y="709068"/>
                  <a:pt x="1710722" y="700420"/>
                  <a:pt x="1706601" y="693316"/>
                </a:cubicBezTo>
                <a:cubicBezTo>
                  <a:pt x="1702767" y="686474"/>
                  <a:pt x="1701001" y="684066"/>
                  <a:pt x="1697573" y="682798"/>
                </a:cubicBezTo>
                <a:cubicBezTo>
                  <a:pt x="1687212" y="677891"/>
                  <a:pt x="1673331" y="679004"/>
                  <a:pt x="1658665" y="680037"/>
                </a:cubicBezTo>
                <a:cubicBezTo>
                  <a:pt x="1640009" y="681659"/>
                  <a:pt x="1618593" y="683203"/>
                  <a:pt x="1599295" y="673417"/>
                </a:cubicBezTo>
                <a:cubicBezTo>
                  <a:pt x="1595528" y="671520"/>
                  <a:pt x="1592454" y="668131"/>
                  <a:pt x="1591198" y="663919"/>
                </a:cubicBezTo>
                <a:cubicBezTo>
                  <a:pt x="1589955" y="659864"/>
                  <a:pt x="1590308" y="655337"/>
                  <a:pt x="1592454" y="651503"/>
                </a:cubicBezTo>
                <a:cubicBezTo>
                  <a:pt x="1598799" y="639114"/>
                  <a:pt x="1607787" y="627680"/>
                  <a:pt x="1616029" y="617750"/>
                </a:cubicBezTo>
                <a:cubicBezTo>
                  <a:pt x="1622649" y="609678"/>
                  <a:pt x="1632277" y="597485"/>
                  <a:pt x="1633167" y="592552"/>
                </a:cubicBezTo>
                <a:cubicBezTo>
                  <a:pt x="1632029" y="592552"/>
                  <a:pt x="1627201" y="589347"/>
                  <a:pt x="1612353" y="586679"/>
                </a:cubicBezTo>
                <a:cubicBezTo>
                  <a:pt x="1593474" y="583734"/>
                  <a:pt x="1572411" y="584271"/>
                  <a:pt x="1552276" y="584558"/>
                </a:cubicBezTo>
                <a:cubicBezTo>
                  <a:pt x="1545094" y="584808"/>
                  <a:pt x="1538186" y="584808"/>
                  <a:pt x="1531096" y="584808"/>
                </a:cubicBezTo>
                <a:cubicBezTo>
                  <a:pt x="1520956" y="584048"/>
                  <a:pt x="1510464" y="584558"/>
                  <a:pt x="1498834" y="585357"/>
                </a:cubicBezTo>
                <a:cubicBezTo>
                  <a:pt x="1473492" y="586338"/>
                  <a:pt x="1446856" y="587699"/>
                  <a:pt x="1429272" y="578959"/>
                </a:cubicBezTo>
                <a:cubicBezTo>
                  <a:pt x="1400281" y="562187"/>
                  <a:pt x="1400660" y="537016"/>
                  <a:pt x="1400987" y="516607"/>
                </a:cubicBezTo>
                <a:cubicBezTo>
                  <a:pt x="1401105" y="507985"/>
                  <a:pt x="1401393" y="499848"/>
                  <a:pt x="1399679" y="492247"/>
                </a:cubicBezTo>
                <a:cubicBezTo>
                  <a:pt x="1395401" y="474153"/>
                  <a:pt x="1384791" y="461712"/>
                  <a:pt x="1372401" y="446967"/>
                </a:cubicBezTo>
                <a:cubicBezTo>
                  <a:pt x="1364395" y="437495"/>
                  <a:pt x="1355904" y="427330"/>
                  <a:pt x="1348774" y="415033"/>
                </a:cubicBezTo>
                <a:cubicBezTo>
                  <a:pt x="1333310" y="387375"/>
                  <a:pt x="1334540" y="357821"/>
                  <a:pt x="1335744" y="328921"/>
                </a:cubicBezTo>
                <a:cubicBezTo>
                  <a:pt x="1336228" y="317527"/>
                  <a:pt x="1336725" y="305844"/>
                  <a:pt x="1336097" y="294331"/>
                </a:cubicBezTo>
                <a:cubicBezTo>
                  <a:pt x="1332264" y="254677"/>
                  <a:pt x="1321340" y="236112"/>
                  <a:pt x="1298837" y="201286"/>
                </a:cubicBezTo>
                <a:cubicBezTo>
                  <a:pt x="1290229" y="188491"/>
                  <a:pt x="1283857" y="174387"/>
                  <a:pt x="1277774" y="160703"/>
                </a:cubicBezTo>
                <a:cubicBezTo>
                  <a:pt x="1267635" y="137573"/>
                  <a:pt x="1258765" y="117935"/>
                  <a:pt x="1238866" y="105520"/>
                </a:cubicBezTo>
                <a:cubicBezTo>
                  <a:pt x="1209063" y="84836"/>
                  <a:pt x="1172916" y="86000"/>
                  <a:pt x="1135211" y="86484"/>
                </a:cubicBezTo>
                <a:cubicBezTo>
                  <a:pt x="1127636" y="86798"/>
                  <a:pt x="1120323" y="87021"/>
                  <a:pt x="1112722" y="87021"/>
                </a:cubicBezTo>
                <a:lnTo>
                  <a:pt x="1097611" y="87557"/>
                </a:lnTo>
                <a:cubicBezTo>
                  <a:pt x="1035037" y="89467"/>
                  <a:pt x="985244" y="91325"/>
                  <a:pt x="923558" y="64440"/>
                </a:cubicBezTo>
                <a:cubicBezTo>
                  <a:pt x="881327" y="44436"/>
                  <a:pt x="838939" y="33931"/>
                  <a:pt x="794170" y="22771"/>
                </a:cubicBezTo>
                <a:lnTo>
                  <a:pt x="764289" y="15000"/>
                </a:lnTo>
                <a:cubicBezTo>
                  <a:pt x="707183" y="59"/>
                  <a:pt x="659784" y="4102"/>
                  <a:pt x="604784" y="8891"/>
                </a:cubicBezTo>
                <a:cubicBezTo>
                  <a:pt x="586259" y="10670"/>
                  <a:pt x="566988" y="12383"/>
                  <a:pt x="546435" y="13365"/>
                </a:cubicBezTo>
                <a:cubicBezTo>
                  <a:pt x="520073" y="15000"/>
                  <a:pt x="494470" y="10670"/>
                  <a:pt x="469129" y="6483"/>
                </a:cubicBezTo>
                <a:cubicBezTo>
                  <a:pt x="444376" y="2270"/>
                  <a:pt x="420369" y="-1667"/>
                  <a:pt x="397671" y="727"/>
                </a:cubicBezTo>
                <a:cubicBezTo>
                  <a:pt x="395290" y="2087"/>
                  <a:pt x="392712" y="2977"/>
                  <a:pt x="390083" y="2977"/>
                </a:cubicBezTo>
                <a:cubicBezTo>
                  <a:pt x="389232" y="2977"/>
                  <a:pt x="388408" y="2571"/>
                  <a:pt x="387558" y="2427"/>
                </a:cubicBezTo>
                <a:cubicBezTo>
                  <a:pt x="377510" y="4429"/>
                  <a:pt x="367711" y="7752"/>
                  <a:pt x="358279" y="13260"/>
                </a:cubicBezTo>
                <a:cubicBezTo>
                  <a:pt x="344843" y="21855"/>
                  <a:pt x="333225" y="33263"/>
                  <a:pt x="320967" y="45679"/>
                </a:cubicBezTo>
                <a:cubicBezTo>
                  <a:pt x="314596" y="51894"/>
                  <a:pt x="308486" y="58121"/>
                  <a:pt x="301983" y="63956"/>
                </a:cubicBezTo>
                <a:cubicBezTo>
                  <a:pt x="288495" y="76123"/>
                  <a:pt x="274143" y="80178"/>
                  <a:pt x="261662" y="83881"/>
                </a:cubicBezTo>
                <a:cubicBezTo>
                  <a:pt x="253538" y="86484"/>
                  <a:pt x="245689" y="88734"/>
                  <a:pt x="238506" y="92974"/>
                </a:cubicBezTo>
                <a:cubicBezTo>
                  <a:pt x="220125" y="102511"/>
                  <a:pt x="215650" y="122435"/>
                  <a:pt x="210365" y="145370"/>
                </a:cubicBezTo>
                <a:cubicBezTo>
                  <a:pt x="206113" y="163124"/>
                  <a:pt x="202097" y="181531"/>
                  <a:pt x="191160" y="197335"/>
                </a:cubicBezTo>
                <a:cubicBezTo>
                  <a:pt x="185848" y="206793"/>
                  <a:pt x="176716" y="216344"/>
                  <a:pt x="168003" y="225214"/>
                </a:cubicBezTo>
                <a:cubicBezTo>
                  <a:pt x="159996" y="233325"/>
                  <a:pt x="151624" y="242221"/>
                  <a:pt x="148340" y="249535"/>
                </a:cubicBezTo>
                <a:cubicBezTo>
                  <a:pt x="143708" y="258654"/>
                  <a:pt x="141942" y="270363"/>
                  <a:pt x="140137" y="283027"/>
                </a:cubicBezTo>
                <a:cubicBezTo>
                  <a:pt x="137913" y="297248"/>
                  <a:pt x="135532" y="311979"/>
                  <a:pt x="129422" y="325350"/>
                </a:cubicBezTo>
                <a:cubicBezTo>
                  <a:pt x="113801" y="362479"/>
                  <a:pt x="90749" y="393093"/>
                  <a:pt x="68443" y="422738"/>
                </a:cubicBezTo>
                <a:cubicBezTo>
                  <a:pt x="97814" y="497689"/>
                  <a:pt x="74003" y="583329"/>
                  <a:pt x="54602" y="652929"/>
                </a:cubicBezTo>
                <a:cubicBezTo>
                  <a:pt x="54248" y="655677"/>
                  <a:pt x="54248" y="660374"/>
                  <a:pt x="54066" y="665188"/>
                </a:cubicBezTo>
                <a:cubicBezTo>
                  <a:pt x="53739" y="673810"/>
                  <a:pt x="53490" y="683935"/>
                  <a:pt x="50219" y="693735"/>
                </a:cubicBezTo>
                <a:cubicBezTo>
                  <a:pt x="44934" y="711475"/>
                  <a:pt x="35684" y="721968"/>
                  <a:pt x="26618" y="732264"/>
                </a:cubicBezTo>
                <a:cubicBezTo>
                  <a:pt x="23230" y="735965"/>
                  <a:pt x="19723" y="740022"/>
                  <a:pt x="16230" y="744705"/>
                </a:cubicBezTo>
                <a:cubicBezTo>
                  <a:pt x="361" y="763335"/>
                  <a:pt x="-3250" y="774835"/>
                  <a:pt x="2703" y="786021"/>
                </a:cubicBezTo>
                <a:cubicBezTo>
                  <a:pt x="8433" y="795780"/>
                  <a:pt x="37869" y="794760"/>
                  <a:pt x="59442" y="794315"/>
                </a:cubicBezTo>
                <a:cubicBezTo>
                  <a:pt x="69896" y="794001"/>
                  <a:pt x="79969" y="794001"/>
                  <a:pt x="88303" y="794315"/>
                </a:cubicBezTo>
                <a:cubicBezTo>
                  <a:pt x="130979" y="796670"/>
                  <a:pt x="145383" y="803499"/>
                  <a:pt x="165033" y="848007"/>
                </a:cubicBezTo>
                <a:cubicBezTo>
                  <a:pt x="167349" y="854391"/>
                  <a:pt x="168644" y="859952"/>
                  <a:pt x="170162" y="865564"/>
                </a:cubicBezTo>
                <a:cubicBezTo>
                  <a:pt x="171405" y="871647"/>
                  <a:pt x="173812" y="882009"/>
                  <a:pt x="175931" y="884665"/>
                </a:cubicBezTo>
                <a:cubicBezTo>
                  <a:pt x="180013" y="892370"/>
                  <a:pt x="184710" y="895981"/>
                  <a:pt x="190662" y="900508"/>
                </a:cubicBezTo>
                <a:cubicBezTo>
                  <a:pt x="198041" y="906186"/>
                  <a:pt x="207421" y="913499"/>
                  <a:pt x="213243" y="924803"/>
                </a:cubicBezTo>
                <a:cubicBezTo>
                  <a:pt x="217273" y="935230"/>
                  <a:pt x="217560" y="946390"/>
                  <a:pt x="217875" y="958360"/>
                </a:cubicBezTo>
                <a:cubicBezTo>
                  <a:pt x="218097" y="964574"/>
                  <a:pt x="218097" y="970815"/>
                  <a:pt x="219118" y="976048"/>
                </a:cubicBezTo>
                <a:cubicBezTo>
                  <a:pt x="219523" y="977226"/>
                  <a:pt x="220792" y="979672"/>
                  <a:pt x="222310" y="982419"/>
                </a:cubicBezTo>
                <a:cubicBezTo>
                  <a:pt x="225999" y="980431"/>
                  <a:pt x="230460" y="979515"/>
                  <a:pt x="236557" y="978900"/>
                </a:cubicBezTo>
                <a:cubicBezTo>
                  <a:pt x="239631" y="978638"/>
                  <a:pt x="243844" y="978363"/>
                  <a:pt x="249666" y="977369"/>
                </a:cubicBezTo>
                <a:cubicBezTo>
                  <a:pt x="288325" y="974491"/>
                  <a:pt x="318769" y="976191"/>
                  <a:pt x="343796" y="981778"/>
                </a:cubicBezTo>
                <a:cubicBezTo>
                  <a:pt x="361850" y="984970"/>
                  <a:pt x="369072" y="989000"/>
                  <a:pt x="378544" y="993565"/>
                </a:cubicBezTo>
                <a:cubicBezTo>
                  <a:pt x="381867" y="995332"/>
                  <a:pt x="385962" y="997373"/>
                  <a:pt x="391025" y="999676"/>
                </a:cubicBezTo>
                <a:cubicBezTo>
                  <a:pt x="416497" y="1011371"/>
                  <a:pt x="443487" y="1013242"/>
                  <a:pt x="469626" y="1015009"/>
                </a:cubicBezTo>
                <a:lnTo>
                  <a:pt x="506624" y="1018907"/>
                </a:lnTo>
                <a:cubicBezTo>
                  <a:pt x="570782" y="1025527"/>
                  <a:pt x="636968" y="1032343"/>
                  <a:pt x="698993" y="1055931"/>
                </a:cubicBezTo>
                <a:cubicBezTo>
                  <a:pt x="709799" y="1059764"/>
                  <a:pt x="723484" y="1061008"/>
                  <a:pt x="738150" y="1062395"/>
                </a:cubicBezTo>
                <a:cubicBezTo>
                  <a:pt x="758428" y="1064213"/>
                  <a:pt x="779399" y="1065861"/>
                  <a:pt x="797519" y="1075739"/>
                </a:cubicBezTo>
                <a:cubicBezTo>
                  <a:pt x="809176" y="1081574"/>
                  <a:pt x="815233" y="1088089"/>
                  <a:pt x="819786" y="1092942"/>
                </a:cubicBezTo>
                <a:cubicBezTo>
                  <a:pt x="824378" y="1098071"/>
                  <a:pt x="825372" y="1099026"/>
                  <a:pt x="838350" y="1097313"/>
                </a:cubicBezTo>
                <a:cubicBezTo>
                  <a:pt x="871842" y="1093702"/>
                  <a:pt x="876212" y="1075477"/>
                  <a:pt x="882335" y="1037903"/>
                </a:cubicBezTo>
                <a:cubicBezTo>
                  <a:pt x="883983" y="1028824"/>
                  <a:pt x="885239" y="1019404"/>
                  <a:pt x="887646" y="1010521"/>
                </a:cubicBezTo>
                <a:cubicBezTo>
                  <a:pt x="888824" y="1006021"/>
                  <a:pt x="889269" y="1002344"/>
                  <a:pt x="889805" y="999256"/>
                </a:cubicBezTo>
                <a:cubicBezTo>
                  <a:pt x="892945" y="975276"/>
                  <a:pt x="905517" y="974269"/>
                  <a:pt x="926201" y="972149"/>
                </a:cubicBezTo>
                <a:lnTo>
                  <a:pt x="937452" y="971037"/>
                </a:lnTo>
                <a:cubicBezTo>
                  <a:pt x="953073" y="969480"/>
                  <a:pt x="967386" y="967910"/>
                  <a:pt x="981620" y="966327"/>
                </a:cubicBezTo>
                <a:lnTo>
                  <a:pt x="996194" y="964758"/>
                </a:lnTo>
                <a:cubicBezTo>
                  <a:pt x="1012888" y="961251"/>
                  <a:pt x="1023524" y="953101"/>
                  <a:pt x="1034840" y="944519"/>
                </a:cubicBezTo>
                <a:cubicBezTo>
                  <a:pt x="1051351" y="931946"/>
                  <a:pt x="1070137" y="917149"/>
                  <a:pt x="1108366" y="920511"/>
                </a:cubicBezTo>
                <a:cubicBezTo>
                  <a:pt x="1119551" y="921558"/>
                  <a:pt x="1130292" y="924659"/>
                  <a:pt x="1140837" y="927759"/>
                </a:cubicBezTo>
                <a:cubicBezTo>
                  <a:pt x="1151225" y="930703"/>
                  <a:pt x="1161652" y="933712"/>
                  <a:pt x="1170181" y="933843"/>
                </a:cubicBezTo>
                <a:cubicBezTo>
                  <a:pt x="1172013" y="928557"/>
                  <a:pt x="1175624" y="922029"/>
                  <a:pt x="1183918" y="919269"/>
                </a:cubicBezTo>
                <a:cubicBezTo>
                  <a:pt x="1206263" y="913473"/>
                  <a:pt x="1224762" y="912308"/>
                  <a:pt x="1241548" y="914428"/>
                </a:cubicBezTo>
                <a:cubicBezTo>
                  <a:pt x="1264325" y="917280"/>
                  <a:pt x="1283439" y="926242"/>
                  <a:pt x="1302435" y="934471"/>
                </a:cubicBezTo>
                <a:cubicBezTo>
                  <a:pt x="1325827" y="945238"/>
                  <a:pt x="1347871" y="954997"/>
                  <a:pt x="1374233" y="952251"/>
                </a:cubicBezTo>
                <a:cubicBezTo>
                  <a:pt x="1396278" y="948796"/>
                  <a:pt x="1415509" y="937637"/>
                  <a:pt x="1435722" y="925575"/>
                </a:cubicBezTo>
                <a:cubicBezTo>
                  <a:pt x="1461011" y="911039"/>
                  <a:pt x="1487268" y="895825"/>
                  <a:pt x="1522212" y="893143"/>
                </a:cubicBezTo>
                <a:lnTo>
                  <a:pt x="1532783" y="892593"/>
                </a:lnTo>
                <a:cubicBezTo>
                  <a:pt x="1551321" y="891834"/>
                  <a:pt x="1568420" y="891153"/>
                  <a:pt x="1582812" y="894503"/>
                </a:cubicBezTo>
                <a:cubicBezTo>
                  <a:pt x="1591329" y="880374"/>
                  <a:pt x="1604961" y="867631"/>
                  <a:pt x="1616029" y="857374"/>
                </a:cubicBezTo>
                <a:cubicBezTo>
                  <a:pt x="1626168" y="847994"/>
                  <a:pt x="1645177" y="830515"/>
                  <a:pt x="1644156" y="823882"/>
                </a:cubicBezTo>
                <a:cubicBezTo>
                  <a:pt x="1643934" y="822129"/>
                  <a:pt x="1640389" y="817798"/>
                  <a:pt x="1629137" y="812513"/>
                </a:cubicBezTo>
                <a:cubicBezTo>
                  <a:pt x="1621131" y="808680"/>
                  <a:pt x="1617651" y="799299"/>
                  <a:pt x="1621131" y="791489"/>
                </a:cubicBezTo>
                <a:cubicBezTo>
                  <a:pt x="1628313" y="774181"/>
                  <a:pt x="1649351" y="770674"/>
                  <a:pt x="1668045" y="767377"/>
                </a:cubicBezTo>
                <a:cubicBezTo>
                  <a:pt x="1676000" y="765952"/>
                  <a:pt x="1685276" y="764395"/>
                  <a:pt x="1689554" y="762301"/>
                </a:cubicBezTo>
                <a:cubicBezTo>
                  <a:pt x="1705777" y="754164"/>
                  <a:pt x="1735213" y="732525"/>
                  <a:pt x="1746647" y="718972"/>
                </a:cubicBezTo>
                <a:cubicBezTo>
                  <a:pt x="1739805" y="719233"/>
                  <a:pt x="1732007" y="718984"/>
                  <a:pt x="1725610" y="714615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586;p82">
            <a:extLst>
              <a:ext uri="{FF2B5EF4-FFF2-40B4-BE49-F238E27FC236}">
                <a16:creationId xmlns:a16="http://schemas.microsoft.com/office/drawing/2014/main" id="{C16D0089-F33F-9B21-E65C-06DFC32E6631}"/>
              </a:ext>
            </a:extLst>
          </p:cNvPr>
          <p:cNvSpPr/>
          <p:nvPr/>
        </p:nvSpPr>
        <p:spPr>
          <a:xfrm>
            <a:off x="4264405" y="2977145"/>
            <a:ext cx="1131826" cy="1104431"/>
          </a:xfrm>
          <a:custGeom>
            <a:avLst/>
            <a:gdLst/>
            <a:ahLst/>
            <a:cxnLst/>
            <a:rect l="l" t="t" r="r" b="b"/>
            <a:pathLst>
              <a:path w="1965742" h="1897539" extrusionOk="0">
                <a:moveTo>
                  <a:pt x="1895848" y="164215"/>
                </a:moveTo>
                <a:cubicBezTo>
                  <a:pt x="1900793" y="155672"/>
                  <a:pt x="1907584" y="143701"/>
                  <a:pt x="1909664" y="135014"/>
                </a:cubicBezTo>
                <a:cubicBezTo>
                  <a:pt x="1900217" y="138691"/>
                  <a:pt x="1888940" y="138834"/>
                  <a:pt x="1878618" y="137997"/>
                </a:cubicBezTo>
                <a:cubicBezTo>
                  <a:pt x="1868440" y="136453"/>
                  <a:pt x="1861309" y="133157"/>
                  <a:pt x="1855004" y="130174"/>
                </a:cubicBezTo>
                <a:cubicBezTo>
                  <a:pt x="1850071" y="127963"/>
                  <a:pt x="1845349" y="125922"/>
                  <a:pt x="1841162" y="125176"/>
                </a:cubicBezTo>
                <a:cubicBezTo>
                  <a:pt x="1822061" y="121879"/>
                  <a:pt x="1816710" y="124980"/>
                  <a:pt x="1792481" y="138769"/>
                </a:cubicBezTo>
                <a:lnTo>
                  <a:pt x="1786712" y="142027"/>
                </a:lnTo>
                <a:cubicBezTo>
                  <a:pt x="1776886" y="147116"/>
                  <a:pt x="1766748" y="152702"/>
                  <a:pt x="1756386" y="158433"/>
                </a:cubicBezTo>
                <a:cubicBezTo>
                  <a:pt x="1728192" y="174119"/>
                  <a:pt x="1696231" y="191741"/>
                  <a:pt x="1666861" y="198348"/>
                </a:cubicBezTo>
                <a:cubicBezTo>
                  <a:pt x="1655832" y="200324"/>
                  <a:pt x="1642029" y="199081"/>
                  <a:pt x="1625545" y="197720"/>
                </a:cubicBezTo>
                <a:cubicBezTo>
                  <a:pt x="1610526" y="196451"/>
                  <a:pt x="1575909" y="193560"/>
                  <a:pt x="1570232" y="199552"/>
                </a:cubicBezTo>
                <a:cubicBezTo>
                  <a:pt x="1568217" y="201776"/>
                  <a:pt x="1568806" y="211588"/>
                  <a:pt x="1569224" y="216402"/>
                </a:cubicBezTo>
                <a:cubicBezTo>
                  <a:pt x="1570232" y="231605"/>
                  <a:pt x="1571762" y="252458"/>
                  <a:pt x="1554362" y="268079"/>
                </a:cubicBezTo>
                <a:cubicBezTo>
                  <a:pt x="1543843" y="278860"/>
                  <a:pt x="1532410" y="282523"/>
                  <a:pt x="1521067" y="282523"/>
                </a:cubicBezTo>
                <a:cubicBezTo>
                  <a:pt x="1503902" y="282523"/>
                  <a:pt x="1486816" y="274045"/>
                  <a:pt x="1473837" y="267451"/>
                </a:cubicBezTo>
                <a:cubicBezTo>
                  <a:pt x="1469050" y="264979"/>
                  <a:pt x="1464235" y="262663"/>
                  <a:pt x="1459669" y="260727"/>
                </a:cubicBezTo>
                <a:cubicBezTo>
                  <a:pt x="1418262" y="241888"/>
                  <a:pt x="1379132" y="238905"/>
                  <a:pt x="1337804" y="235608"/>
                </a:cubicBezTo>
                <a:cubicBezTo>
                  <a:pt x="1312579" y="233737"/>
                  <a:pt x="1286467" y="231605"/>
                  <a:pt x="1258849" y="226044"/>
                </a:cubicBezTo>
                <a:cubicBezTo>
                  <a:pt x="1253014" y="224802"/>
                  <a:pt x="1248395" y="220602"/>
                  <a:pt x="1246682" y="214885"/>
                </a:cubicBezTo>
                <a:cubicBezTo>
                  <a:pt x="1244850" y="209128"/>
                  <a:pt x="1246394" y="202940"/>
                  <a:pt x="1250580" y="198675"/>
                </a:cubicBezTo>
                <a:cubicBezTo>
                  <a:pt x="1253236" y="196229"/>
                  <a:pt x="1254061" y="193560"/>
                  <a:pt x="1254061" y="189988"/>
                </a:cubicBezTo>
                <a:cubicBezTo>
                  <a:pt x="1253524" y="176016"/>
                  <a:pt x="1236791" y="152414"/>
                  <a:pt x="1211424" y="129690"/>
                </a:cubicBezTo>
                <a:cubicBezTo>
                  <a:pt x="1191813" y="113075"/>
                  <a:pt x="1187090" y="114082"/>
                  <a:pt x="1186802" y="114278"/>
                </a:cubicBezTo>
                <a:cubicBezTo>
                  <a:pt x="1185415" y="114684"/>
                  <a:pt x="1181477" y="118674"/>
                  <a:pt x="1178821" y="121238"/>
                </a:cubicBezTo>
                <a:cubicBezTo>
                  <a:pt x="1170579" y="129585"/>
                  <a:pt x="1158321" y="142171"/>
                  <a:pt x="1135871" y="148019"/>
                </a:cubicBezTo>
                <a:cubicBezTo>
                  <a:pt x="1131645" y="149026"/>
                  <a:pt x="1126490" y="148228"/>
                  <a:pt x="1122396" y="145664"/>
                </a:cubicBezTo>
                <a:cubicBezTo>
                  <a:pt x="1118602" y="142903"/>
                  <a:pt x="1116063" y="138638"/>
                  <a:pt x="1115553" y="134007"/>
                </a:cubicBezTo>
                <a:cubicBezTo>
                  <a:pt x="1115057" y="129153"/>
                  <a:pt x="1113539" y="124103"/>
                  <a:pt x="1111498" y="119564"/>
                </a:cubicBezTo>
                <a:cubicBezTo>
                  <a:pt x="1106905" y="125830"/>
                  <a:pt x="1099841" y="129690"/>
                  <a:pt x="1093326" y="133157"/>
                </a:cubicBezTo>
                <a:cubicBezTo>
                  <a:pt x="1090997" y="134517"/>
                  <a:pt x="1088341" y="135969"/>
                  <a:pt x="1085646" y="137618"/>
                </a:cubicBezTo>
                <a:cubicBezTo>
                  <a:pt x="1078150" y="142563"/>
                  <a:pt x="1072472" y="145795"/>
                  <a:pt x="1068128" y="148424"/>
                </a:cubicBezTo>
                <a:cubicBezTo>
                  <a:pt x="1059860" y="153200"/>
                  <a:pt x="1059860" y="153200"/>
                  <a:pt x="1054954" y="173766"/>
                </a:cubicBezTo>
                <a:cubicBezTo>
                  <a:pt x="1050493" y="193193"/>
                  <a:pt x="1043546" y="214217"/>
                  <a:pt x="1026028" y="220236"/>
                </a:cubicBezTo>
                <a:cubicBezTo>
                  <a:pt x="1008602" y="226803"/>
                  <a:pt x="992837" y="213904"/>
                  <a:pt x="976575" y="200886"/>
                </a:cubicBezTo>
                <a:cubicBezTo>
                  <a:pt x="970492" y="195810"/>
                  <a:pt x="963780" y="190498"/>
                  <a:pt x="956585" y="185802"/>
                </a:cubicBezTo>
                <a:cubicBezTo>
                  <a:pt x="935639" y="171097"/>
                  <a:pt x="908113" y="157608"/>
                  <a:pt x="887743" y="152153"/>
                </a:cubicBezTo>
                <a:cubicBezTo>
                  <a:pt x="877225" y="148149"/>
                  <a:pt x="861355" y="149406"/>
                  <a:pt x="845983" y="150452"/>
                </a:cubicBezTo>
                <a:cubicBezTo>
                  <a:pt x="822042" y="152153"/>
                  <a:pt x="797368" y="153840"/>
                  <a:pt x="781080" y="140719"/>
                </a:cubicBezTo>
                <a:cubicBezTo>
                  <a:pt x="751774" y="116542"/>
                  <a:pt x="771411" y="75396"/>
                  <a:pt x="790329" y="35507"/>
                </a:cubicBezTo>
                <a:cubicBezTo>
                  <a:pt x="795654" y="24269"/>
                  <a:pt x="801764" y="11592"/>
                  <a:pt x="806068" y="0"/>
                </a:cubicBezTo>
                <a:cubicBezTo>
                  <a:pt x="796609" y="7627"/>
                  <a:pt x="786941" y="15425"/>
                  <a:pt x="775533" y="23627"/>
                </a:cubicBezTo>
                <a:cubicBezTo>
                  <a:pt x="775179" y="23929"/>
                  <a:pt x="774865" y="24347"/>
                  <a:pt x="774512" y="24661"/>
                </a:cubicBezTo>
                <a:cubicBezTo>
                  <a:pt x="775336" y="26440"/>
                  <a:pt x="776095" y="28246"/>
                  <a:pt x="776501" y="30208"/>
                </a:cubicBezTo>
                <a:cubicBezTo>
                  <a:pt x="780334" y="46719"/>
                  <a:pt x="768245" y="60639"/>
                  <a:pt x="758420" y="71785"/>
                </a:cubicBezTo>
                <a:cubicBezTo>
                  <a:pt x="755437" y="75305"/>
                  <a:pt x="752298" y="78562"/>
                  <a:pt x="750597" y="81388"/>
                </a:cubicBezTo>
                <a:cubicBezTo>
                  <a:pt x="740013" y="101274"/>
                  <a:pt x="733707" y="135237"/>
                  <a:pt x="728094" y="165249"/>
                </a:cubicBezTo>
                <a:cubicBezTo>
                  <a:pt x="725439" y="178292"/>
                  <a:pt x="723254" y="190446"/>
                  <a:pt x="720716" y="201004"/>
                </a:cubicBezTo>
                <a:cubicBezTo>
                  <a:pt x="716634" y="224710"/>
                  <a:pt x="707280" y="244086"/>
                  <a:pt x="697912" y="262781"/>
                </a:cubicBezTo>
                <a:cubicBezTo>
                  <a:pt x="693098" y="272750"/>
                  <a:pt x="688310" y="282549"/>
                  <a:pt x="684477" y="292897"/>
                </a:cubicBezTo>
                <a:cubicBezTo>
                  <a:pt x="673801" y="316263"/>
                  <a:pt x="665847" y="338177"/>
                  <a:pt x="657068" y="362354"/>
                </a:cubicBezTo>
                <a:cubicBezTo>
                  <a:pt x="646942" y="389762"/>
                  <a:pt x="643933" y="413992"/>
                  <a:pt x="640636" y="442093"/>
                </a:cubicBezTo>
                <a:lnTo>
                  <a:pt x="638949" y="455621"/>
                </a:lnTo>
                <a:cubicBezTo>
                  <a:pt x="636293" y="487517"/>
                  <a:pt x="625395" y="515461"/>
                  <a:pt x="614968" y="542582"/>
                </a:cubicBezTo>
                <a:cubicBezTo>
                  <a:pt x="609133" y="558046"/>
                  <a:pt x="603062" y="573536"/>
                  <a:pt x="598523" y="590269"/>
                </a:cubicBezTo>
                <a:cubicBezTo>
                  <a:pt x="596220" y="598001"/>
                  <a:pt x="594978" y="604699"/>
                  <a:pt x="593420" y="610783"/>
                </a:cubicBezTo>
                <a:cubicBezTo>
                  <a:pt x="588384" y="635248"/>
                  <a:pt x="583635" y="658182"/>
                  <a:pt x="543536" y="676537"/>
                </a:cubicBezTo>
                <a:cubicBezTo>
                  <a:pt x="532533" y="680998"/>
                  <a:pt x="521635" y="683052"/>
                  <a:pt x="510960" y="684700"/>
                </a:cubicBezTo>
                <a:cubicBezTo>
                  <a:pt x="500128" y="686598"/>
                  <a:pt x="489988" y="688154"/>
                  <a:pt x="480870" y="692681"/>
                </a:cubicBezTo>
                <a:cubicBezTo>
                  <a:pt x="429860" y="714268"/>
                  <a:pt x="395989" y="789310"/>
                  <a:pt x="383704" y="820761"/>
                </a:cubicBezTo>
                <a:cubicBezTo>
                  <a:pt x="380146" y="830626"/>
                  <a:pt x="378785" y="840948"/>
                  <a:pt x="377137" y="851715"/>
                </a:cubicBezTo>
                <a:cubicBezTo>
                  <a:pt x="373970" y="874244"/>
                  <a:pt x="370307" y="899873"/>
                  <a:pt x="343148" y="921957"/>
                </a:cubicBezTo>
                <a:cubicBezTo>
                  <a:pt x="324936" y="935864"/>
                  <a:pt x="306332" y="937709"/>
                  <a:pt x="289901" y="939030"/>
                </a:cubicBezTo>
                <a:cubicBezTo>
                  <a:pt x="276818" y="940207"/>
                  <a:pt x="265541" y="941214"/>
                  <a:pt x="255938" y="947939"/>
                </a:cubicBezTo>
                <a:cubicBezTo>
                  <a:pt x="248337" y="953015"/>
                  <a:pt x="242502" y="964921"/>
                  <a:pt x="236929" y="976473"/>
                </a:cubicBezTo>
                <a:cubicBezTo>
                  <a:pt x="231826" y="986834"/>
                  <a:pt x="226658" y="997641"/>
                  <a:pt x="218861" y="1006131"/>
                </a:cubicBezTo>
                <a:cubicBezTo>
                  <a:pt x="209049" y="1019018"/>
                  <a:pt x="198112" y="1031054"/>
                  <a:pt x="187214" y="1043129"/>
                </a:cubicBezTo>
                <a:cubicBezTo>
                  <a:pt x="167708" y="1064965"/>
                  <a:pt x="149209" y="1085243"/>
                  <a:pt x="134975" y="1112259"/>
                </a:cubicBezTo>
                <a:cubicBezTo>
                  <a:pt x="119773" y="1140780"/>
                  <a:pt x="98605" y="1159527"/>
                  <a:pt x="78209" y="1177777"/>
                </a:cubicBezTo>
                <a:cubicBezTo>
                  <a:pt x="53430" y="1199861"/>
                  <a:pt x="32105" y="1218713"/>
                  <a:pt x="22607" y="1251944"/>
                </a:cubicBezTo>
                <a:cubicBezTo>
                  <a:pt x="12468" y="1286312"/>
                  <a:pt x="12598" y="1303294"/>
                  <a:pt x="12756" y="1334509"/>
                </a:cubicBezTo>
                <a:lnTo>
                  <a:pt x="13004" y="1350457"/>
                </a:lnTo>
                <a:cubicBezTo>
                  <a:pt x="13004" y="1358137"/>
                  <a:pt x="10950" y="1364442"/>
                  <a:pt x="9459" y="1369767"/>
                </a:cubicBezTo>
                <a:cubicBezTo>
                  <a:pt x="7941" y="1375341"/>
                  <a:pt x="6934" y="1378638"/>
                  <a:pt x="7941" y="1381162"/>
                </a:cubicBezTo>
                <a:cubicBezTo>
                  <a:pt x="8726" y="1384969"/>
                  <a:pt x="9236" y="1385859"/>
                  <a:pt x="12598" y="1389313"/>
                </a:cubicBezTo>
                <a:cubicBezTo>
                  <a:pt x="16301" y="1392728"/>
                  <a:pt x="21089" y="1397516"/>
                  <a:pt x="24386" y="1405523"/>
                </a:cubicBezTo>
                <a:cubicBezTo>
                  <a:pt x="40622" y="1444967"/>
                  <a:pt x="19048" y="1504520"/>
                  <a:pt x="0" y="1540772"/>
                </a:cubicBezTo>
                <a:cubicBezTo>
                  <a:pt x="5639" y="1548256"/>
                  <a:pt x="9380" y="1552324"/>
                  <a:pt x="23693" y="1557178"/>
                </a:cubicBezTo>
                <a:lnTo>
                  <a:pt x="32942" y="1560344"/>
                </a:lnTo>
                <a:cubicBezTo>
                  <a:pt x="56360" y="1568325"/>
                  <a:pt x="88479" y="1579223"/>
                  <a:pt x="98461" y="1601555"/>
                </a:cubicBezTo>
                <a:cubicBezTo>
                  <a:pt x="109489" y="1621323"/>
                  <a:pt x="99756" y="1635164"/>
                  <a:pt x="93005" y="1644414"/>
                </a:cubicBezTo>
                <a:cubicBezTo>
                  <a:pt x="92037" y="1645775"/>
                  <a:pt x="91147" y="1647057"/>
                  <a:pt x="90389" y="1648470"/>
                </a:cubicBezTo>
                <a:cubicBezTo>
                  <a:pt x="101718" y="1653755"/>
                  <a:pt x="115194" y="1656542"/>
                  <a:pt x="129284" y="1659629"/>
                </a:cubicBezTo>
                <a:cubicBezTo>
                  <a:pt x="142811" y="1662403"/>
                  <a:pt x="156849" y="1665451"/>
                  <a:pt x="169958" y="1671064"/>
                </a:cubicBezTo>
                <a:cubicBezTo>
                  <a:pt x="199551" y="1682681"/>
                  <a:pt x="224003" y="1701717"/>
                  <a:pt x="247827" y="1720229"/>
                </a:cubicBezTo>
                <a:lnTo>
                  <a:pt x="257429" y="1727607"/>
                </a:lnTo>
                <a:cubicBezTo>
                  <a:pt x="288383" y="1750515"/>
                  <a:pt x="308910" y="1756717"/>
                  <a:pt x="342690" y="1766987"/>
                </a:cubicBezTo>
                <a:lnTo>
                  <a:pt x="363871" y="1773489"/>
                </a:lnTo>
                <a:cubicBezTo>
                  <a:pt x="386530" y="1780083"/>
                  <a:pt x="406049" y="1791595"/>
                  <a:pt x="424836" y="1802663"/>
                </a:cubicBezTo>
                <a:cubicBezTo>
                  <a:pt x="436938" y="1809598"/>
                  <a:pt x="449039" y="1816858"/>
                  <a:pt x="462122" y="1822458"/>
                </a:cubicBezTo>
                <a:cubicBezTo>
                  <a:pt x="471660" y="1826461"/>
                  <a:pt x="487503" y="1830072"/>
                  <a:pt x="504026" y="1833578"/>
                </a:cubicBezTo>
                <a:cubicBezTo>
                  <a:pt x="534862" y="1840289"/>
                  <a:pt x="566575" y="1847145"/>
                  <a:pt x="584079" y="1863132"/>
                </a:cubicBezTo>
                <a:cubicBezTo>
                  <a:pt x="587991" y="1867083"/>
                  <a:pt x="598549" y="1882338"/>
                  <a:pt x="606621" y="1897540"/>
                </a:cubicBezTo>
                <a:cubicBezTo>
                  <a:pt x="607380" y="1897513"/>
                  <a:pt x="608165" y="1897487"/>
                  <a:pt x="608924" y="1897462"/>
                </a:cubicBezTo>
                <a:cubicBezTo>
                  <a:pt x="625617" y="1896990"/>
                  <a:pt x="630785" y="1895813"/>
                  <a:pt x="634265" y="1889520"/>
                </a:cubicBezTo>
                <a:cubicBezTo>
                  <a:pt x="634043" y="1888984"/>
                  <a:pt x="632394" y="1883397"/>
                  <a:pt x="631544" y="1879878"/>
                </a:cubicBezTo>
                <a:cubicBezTo>
                  <a:pt x="628561" y="1869202"/>
                  <a:pt x="624597" y="1854602"/>
                  <a:pt x="632394" y="1841048"/>
                </a:cubicBezTo>
                <a:cubicBezTo>
                  <a:pt x="641866" y="1823936"/>
                  <a:pt x="652542" y="1821646"/>
                  <a:pt x="661922" y="1820992"/>
                </a:cubicBezTo>
                <a:cubicBezTo>
                  <a:pt x="665114" y="1820730"/>
                  <a:pt x="666043" y="1820730"/>
                  <a:pt x="668699" y="1818990"/>
                </a:cubicBezTo>
                <a:cubicBezTo>
                  <a:pt x="684228" y="1805397"/>
                  <a:pt x="698318" y="1786022"/>
                  <a:pt x="713180" y="1765443"/>
                </a:cubicBezTo>
                <a:cubicBezTo>
                  <a:pt x="737318" y="1732134"/>
                  <a:pt x="762227" y="1697870"/>
                  <a:pt x="802012" y="1680679"/>
                </a:cubicBezTo>
                <a:cubicBezTo>
                  <a:pt x="832613" y="1666825"/>
                  <a:pt x="868067" y="1661775"/>
                  <a:pt x="902278" y="1656529"/>
                </a:cubicBezTo>
                <a:cubicBezTo>
                  <a:pt x="922557" y="1653781"/>
                  <a:pt x="941880" y="1650746"/>
                  <a:pt x="959816" y="1646298"/>
                </a:cubicBezTo>
                <a:cubicBezTo>
                  <a:pt x="962498" y="1645670"/>
                  <a:pt x="965730" y="1644113"/>
                  <a:pt x="969249" y="1642596"/>
                </a:cubicBezTo>
                <a:cubicBezTo>
                  <a:pt x="977870" y="1639050"/>
                  <a:pt x="987029" y="1635282"/>
                  <a:pt x="995231" y="1635282"/>
                </a:cubicBezTo>
                <a:cubicBezTo>
                  <a:pt x="1007620" y="1637820"/>
                  <a:pt x="1014175" y="1644113"/>
                  <a:pt x="1019251" y="1649228"/>
                </a:cubicBezTo>
                <a:cubicBezTo>
                  <a:pt x="1019945" y="1649948"/>
                  <a:pt x="1021017" y="1650955"/>
                  <a:pt x="1021816" y="1651753"/>
                </a:cubicBezTo>
                <a:cubicBezTo>
                  <a:pt x="1029599" y="1650485"/>
                  <a:pt x="1036991" y="1644885"/>
                  <a:pt x="1048674" y="1636041"/>
                </a:cubicBezTo>
                <a:cubicBezTo>
                  <a:pt x="1056158" y="1630154"/>
                  <a:pt x="1064099" y="1624031"/>
                  <a:pt x="1073479" y="1618523"/>
                </a:cubicBezTo>
                <a:cubicBezTo>
                  <a:pt x="1099618" y="1604328"/>
                  <a:pt x="1111498" y="1604590"/>
                  <a:pt x="1131645" y="1606854"/>
                </a:cubicBezTo>
                <a:lnTo>
                  <a:pt x="1143747" y="1607874"/>
                </a:lnTo>
                <a:cubicBezTo>
                  <a:pt x="1159943" y="1609300"/>
                  <a:pt x="1175590" y="1606317"/>
                  <a:pt x="1192925" y="1603321"/>
                </a:cubicBezTo>
                <a:cubicBezTo>
                  <a:pt x="1206479" y="1600809"/>
                  <a:pt x="1220320" y="1598376"/>
                  <a:pt x="1236007" y="1597486"/>
                </a:cubicBezTo>
                <a:lnTo>
                  <a:pt x="1260589" y="1596191"/>
                </a:lnTo>
                <a:cubicBezTo>
                  <a:pt x="1304874" y="1593431"/>
                  <a:pt x="1355217" y="1590644"/>
                  <a:pt x="1394020" y="1599723"/>
                </a:cubicBezTo>
                <a:cubicBezTo>
                  <a:pt x="1406919" y="1602680"/>
                  <a:pt x="1416038" y="1611197"/>
                  <a:pt x="1423299" y="1618013"/>
                </a:cubicBezTo>
                <a:cubicBezTo>
                  <a:pt x="1430272" y="1624515"/>
                  <a:pt x="1434668" y="1628440"/>
                  <a:pt x="1440150" y="1629042"/>
                </a:cubicBezTo>
                <a:cubicBezTo>
                  <a:pt x="1449909" y="1628688"/>
                  <a:pt x="1482381" y="1606854"/>
                  <a:pt x="1488111" y="1598376"/>
                </a:cubicBezTo>
                <a:cubicBezTo>
                  <a:pt x="1495176" y="1589126"/>
                  <a:pt x="1497871" y="1584050"/>
                  <a:pt x="1499767" y="1580008"/>
                </a:cubicBezTo>
                <a:cubicBezTo>
                  <a:pt x="1506074" y="1567540"/>
                  <a:pt x="1511019" y="1562476"/>
                  <a:pt x="1534502" y="1550689"/>
                </a:cubicBezTo>
                <a:lnTo>
                  <a:pt x="1542601" y="1546516"/>
                </a:lnTo>
                <a:cubicBezTo>
                  <a:pt x="1567445" y="1534466"/>
                  <a:pt x="1581325" y="1527873"/>
                  <a:pt x="1584204" y="1500634"/>
                </a:cubicBezTo>
                <a:cubicBezTo>
                  <a:pt x="1584936" y="1495022"/>
                  <a:pt x="1583183" y="1488533"/>
                  <a:pt x="1581417" y="1481847"/>
                </a:cubicBezTo>
                <a:cubicBezTo>
                  <a:pt x="1579638" y="1474626"/>
                  <a:pt x="1577584" y="1466737"/>
                  <a:pt x="1577584" y="1457984"/>
                </a:cubicBezTo>
                <a:cubicBezTo>
                  <a:pt x="1579220" y="1446341"/>
                  <a:pt x="1581954" y="1439878"/>
                  <a:pt x="1584204" y="1434134"/>
                </a:cubicBezTo>
                <a:cubicBezTo>
                  <a:pt x="1586140" y="1429359"/>
                  <a:pt x="1587501" y="1425421"/>
                  <a:pt x="1588260" y="1419979"/>
                </a:cubicBezTo>
                <a:cubicBezTo>
                  <a:pt x="1593297" y="1396404"/>
                  <a:pt x="1589555" y="1394638"/>
                  <a:pt x="1573018" y="1387377"/>
                </a:cubicBezTo>
                <a:cubicBezTo>
                  <a:pt x="1560602" y="1381961"/>
                  <a:pt x="1543490" y="1374359"/>
                  <a:pt x="1531834" y="1355193"/>
                </a:cubicBezTo>
                <a:cubicBezTo>
                  <a:pt x="1528131" y="1348939"/>
                  <a:pt x="1528890" y="1341129"/>
                  <a:pt x="1533705" y="1335739"/>
                </a:cubicBezTo>
                <a:cubicBezTo>
                  <a:pt x="1545872" y="1322722"/>
                  <a:pt x="1560092" y="1312177"/>
                  <a:pt x="1573908" y="1301972"/>
                </a:cubicBezTo>
                <a:cubicBezTo>
                  <a:pt x="1591007" y="1289230"/>
                  <a:pt x="1607112" y="1277324"/>
                  <a:pt x="1618768" y="1261481"/>
                </a:cubicBezTo>
                <a:cubicBezTo>
                  <a:pt x="1629732" y="1243963"/>
                  <a:pt x="1629732" y="1243963"/>
                  <a:pt x="1617682" y="1229389"/>
                </a:cubicBezTo>
                <a:cubicBezTo>
                  <a:pt x="1614909" y="1226092"/>
                  <a:pt x="1611861" y="1222194"/>
                  <a:pt x="1608564" y="1218020"/>
                </a:cubicBezTo>
                <a:cubicBezTo>
                  <a:pt x="1594081" y="1199390"/>
                  <a:pt x="1584832" y="1176037"/>
                  <a:pt x="1576054" y="1153313"/>
                </a:cubicBezTo>
                <a:cubicBezTo>
                  <a:pt x="1565666" y="1126938"/>
                  <a:pt x="1555055" y="1099686"/>
                  <a:pt x="1536361" y="1080939"/>
                </a:cubicBezTo>
                <a:cubicBezTo>
                  <a:pt x="1532945" y="1077642"/>
                  <a:pt x="1531205" y="1072958"/>
                  <a:pt x="1531519" y="1068104"/>
                </a:cubicBezTo>
                <a:cubicBezTo>
                  <a:pt x="1531925" y="1063316"/>
                  <a:pt x="1534502" y="1059143"/>
                  <a:pt x="1538558" y="1056199"/>
                </a:cubicBezTo>
                <a:cubicBezTo>
                  <a:pt x="1543843" y="1052301"/>
                  <a:pt x="1550934" y="1048467"/>
                  <a:pt x="1558313" y="1044699"/>
                </a:cubicBezTo>
                <a:cubicBezTo>
                  <a:pt x="1569499" y="1038865"/>
                  <a:pt x="1582176" y="1032231"/>
                  <a:pt x="1586742" y="1025023"/>
                </a:cubicBezTo>
                <a:cubicBezTo>
                  <a:pt x="1589018" y="1020836"/>
                  <a:pt x="1588508" y="1016820"/>
                  <a:pt x="1586585" y="1008669"/>
                </a:cubicBezTo>
                <a:cubicBezTo>
                  <a:pt x="1584936" y="1000571"/>
                  <a:pt x="1582870" y="990170"/>
                  <a:pt x="1587501" y="979024"/>
                </a:cubicBezTo>
                <a:cubicBezTo>
                  <a:pt x="1600139" y="944773"/>
                  <a:pt x="1665971" y="925869"/>
                  <a:pt x="1681552" y="922977"/>
                </a:cubicBezTo>
                <a:cubicBezTo>
                  <a:pt x="1685582" y="922100"/>
                  <a:pt x="1690200" y="921067"/>
                  <a:pt x="1694832" y="920321"/>
                </a:cubicBezTo>
                <a:cubicBezTo>
                  <a:pt x="1729514" y="913061"/>
                  <a:pt x="1735820" y="909646"/>
                  <a:pt x="1731647" y="885063"/>
                </a:cubicBezTo>
                <a:cubicBezTo>
                  <a:pt x="1726950" y="859316"/>
                  <a:pt x="1706933" y="822580"/>
                  <a:pt x="1696545" y="820526"/>
                </a:cubicBezTo>
                <a:cubicBezTo>
                  <a:pt x="1691194" y="819545"/>
                  <a:pt x="1686629" y="816274"/>
                  <a:pt x="1684561" y="811198"/>
                </a:cubicBezTo>
                <a:cubicBezTo>
                  <a:pt x="1682351" y="806383"/>
                  <a:pt x="1682730" y="800928"/>
                  <a:pt x="1685582" y="796349"/>
                </a:cubicBezTo>
                <a:cubicBezTo>
                  <a:pt x="1695564" y="780244"/>
                  <a:pt x="1711747" y="745836"/>
                  <a:pt x="1717544" y="728319"/>
                </a:cubicBezTo>
                <a:cubicBezTo>
                  <a:pt x="1719349" y="720181"/>
                  <a:pt x="1718302" y="713496"/>
                  <a:pt x="1717321" y="706104"/>
                </a:cubicBezTo>
                <a:cubicBezTo>
                  <a:pt x="1715934" y="697495"/>
                  <a:pt x="1714534" y="689109"/>
                  <a:pt x="1721729" y="679506"/>
                </a:cubicBezTo>
                <a:cubicBezTo>
                  <a:pt x="1729736" y="669211"/>
                  <a:pt x="1744193" y="666267"/>
                  <a:pt x="1764746" y="666267"/>
                </a:cubicBezTo>
                <a:lnTo>
                  <a:pt x="1765348" y="666267"/>
                </a:lnTo>
                <a:cubicBezTo>
                  <a:pt x="1774480" y="666267"/>
                  <a:pt x="1780445" y="665286"/>
                  <a:pt x="1784880" y="666529"/>
                </a:cubicBezTo>
                <a:cubicBezTo>
                  <a:pt x="1785639" y="666803"/>
                  <a:pt x="1786829" y="665024"/>
                  <a:pt x="1787614" y="665312"/>
                </a:cubicBezTo>
                <a:cubicBezTo>
                  <a:pt x="1787837" y="664553"/>
                  <a:pt x="1788844" y="662656"/>
                  <a:pt x="1790048" y="660628"/>
                </a:cubicBezTo>
                <a:cubicBezTo>
                  <a:pt x="1792403" y="656834"/>
                  <a:pt x="1792442" y="654872"/>
                  <a:pt x="1787431" y="644458"/>
                </a:cubicBezTo>
                <a:cubicBezTo>
                  <a:pt x="1783376" y="636595"/>
                  <a:pt x="1777737" y="624768"/>
                  <a:pt x="1780171" y="611424"/>
                </a:cubicBezTo>
                <a:cubicBezTo>
                  <a:pt x="1778392" y="608506"/>
                  <a:pt x="1777436" y="605105"/>
                  <a:pt x="1777776" y="601468"/>
                </a:cubicBezTo>
                <a:cubicBezTo>
                  <a:pt x="1778483" y="592637"/>
                  <a:pt x="1787065" y="586109"/>
                  <a:pt x="1795778" y="586711"/>
                </a:cubicBezTo>
                <a:cubicBezTo>
                  <a:pt x="1801639" y="587247"/>
                  <a:pt x="1807317" y="586867"/>
                  <a:pt x="1811661" y="586580"/>
                </a:cubicBezTo>
                <a:cubicBezTo>
                  <a:pt x="1824364" y="585821"/>
                  <a:pt x="1843295" y="584696"/>
                  <a:pt x="1858497" y="599911"/>
                </a:cubicBezTo>
                <a:cubicBezTo>
                  <a:pt x="1866490" y="607865"/>
                  <a:pt x="1870598" y="618528"/>
                  <a:pt x="1870598" y="624768"/>
                </a:cubicBezTo>
                <a:lnTo>
                  <a:pt x="1870598" y="626548"/>
                </a:lnTo>
                <a:cubicBezTo>
                  <a:pt x="1870598" y="627018"/>
                  <a:pt x="1871841" y="626770"/>
                  <a:pt x="1874209" y="626770"/>
                </a:cubicBezTo>
                <a:cubicBezTo>
                  <a:pt x="1883969" y="626260"/>
                  <a:pt x="1894867" y="625252"/>
                  <a:pt x="1904195" y="636896"/>
                </a:cubicBezTo>
                <a:cubicBezTo>
                  <a:pt x="1909324" y="644288"/>
                  <a:pt x="1909703" y="652739"/>
                  <a:pt x="1910121" y="662028"/>
                </a:cubicBezTo>
                <a:cubicBezTo>
                  <a:pt x="1918181" y="659752"/>
                  <a:pt x="1927495" y="657868"/>
                  <a:pt x="1936941" y="660406"/>
                </a:cubicBezTo>
                <a:cubicBezTo>
                  <a:pt x="1940185" y="647572"/>
                  <a:pt x="1942566" y="629491"/>
                  <a:pt x="1941363" y="619404"/>
                </a:cubicBezTo>
                <a:cubicBezTo>
                  <a:pt x="1940670" y="612209"/>
                  <a:pt x="1944581" y="605497"/>
                  <a:pt x="1951489" y="602554"/>
                </a:cubicBezTo>
                <a:cubicBezTo>
                  <a:pt x="1970877" y="594599"/>
                  <a:pt x="1968562" y="574674"/>
                  <a:pt x="1956016" y="535217"/>
                </a:cubicBezTo>
                <a:lnTo>
                  <a:pt x="1952444" y="523207"/>
                </a:lnTo>
                <a:cubicBezTo>
                  <a:pt x="1950128" y="517895"/>
                  <a:pt x="1948467" y="512479"/>
                  <a:pt x="1947107" y="507625"/>
                </a:cubicBezTo>
                <a:cubicBezTo>
                  <a:pt x="1942802" y="494137"/>
                  <a:pt x="1941324" y="489950"/>
                  <a:pt x="1924526" y="477024"/>
                </a:cubicBezTo>
                <a:cubicBezTo>
                  <a:pt x="1919802" y="473100"/>
                  <a:pt x="1915629" y="469999"/>
                  <a:pt x="1911639" y="467134"/>
                </a:cubicBezTo>
                <a:cubicBezTo>
                  <a:pt x="1894618" y="454378"/>
                  <a:pt x="1878488" y="442342"/>
                  <a:pt x="1870258" y="411767"/>
                </a:cubicBezTo>
                <a:cubicBezTo>
                  <a:pt x="1865156" y="387250"/>
                  <a:pt x="1868139" y="361961"/>
                  <a:pt x="1871292" y="337314"/>
                </a:cubicBezTo>
                <a:cubicBezTo>
                  <a:pt x="1872404" y="327881"/>
                  <a:pt x="1873398" y="318657"/>
                  <a:pt x="1874052" y="309656"/>
                </a:cubicBezTo>
                <a:cubicBezTo>
                  <a:pt x="1874052" y="304306"/>
                  <a:pt x="1873398" y="297437"/>
                  <a:pt x="1872888" y="290451"/>
                </a:cubicBezTo>
                <a:cubicBezTo>
                  <a:pt x="1871357" y="271102"/>
                  <a:pt x="1870035" y="249214"/>
                  <a:pt x="1876970" y="229538"/>
                </a:cubicBezTo>
                <a:cubicBezTo>
                  <a:pt x="1878906" y="224344"/>
                  <a:pt x="1883145" y="220419"/>
                  <a:pt x="1888665" y="219111"/>
                </a:cubicBezTo>
                <a:cubicBezTo>
                  <a:pt x="1893821" y="217972"/>
                  <a:pt x="1899786" y="219542"/>
                  <a:pt x="1903711" y="223585"/>
                </a:cubicBezTo>
                <a:cubicBezTo>
                  <a:pt x="1906027" y="225927"/>
                  <a:pt x="1907544" y="226607"/>
                  <a:pt x="1908054" y="226607"/>
                </a:cubicBezTo>
                <a:cubicBezTo>
                  <a:pt x="1908813" y="226175"/>
                  <a:pt x="1910749" y="223048"/>
                  <a:pt x="1910331" y="219542"/>
                </a:cubicBezTo>
                <a:cubicBezTo>
                  <a:pt x="1909467" y="213694"/>
                  <a:pt x="1901500" y="211797"/>
                  <a:pt x="1896581" y="211195"/>
                </a:cubicBezTo>
                <a:cubicBezTo>
                  <a:pt x="1891792" y="210724"/>
                  <a:pt x="1887776" y="208095"/>
                  <a:pt x="1885212" y="204105"/>
                </a:cubicBezTo>
                <a:cubicBezTo>
                  <a:pt x="1882425" y="200167"/>
                  <a:pt x="1881693" y="195431"/>
                  <a:pt x="1882923" y="190695"/>
                </a:cubicBezTo>
                <a:cubicBezTo>
                  <a:pt x="1885173" y="182518"/>
                  <a:pt x="1890235" y="173726"/>
                  <a:pt x="1895848" y="164215"/>
                </a:cubicBezTo>
                <a:close/>
                <a:moveTo>
                  <a:pt x="1587487" y="885691"/>
                </a:moveTo>
                <a:cubicBezTo>
                  <a:pt x="1592014" y="915729"/>
                  <a:pt x="1598359" y="957163"/>
                  <a:pt x="1557018" y="976826"/>
                </a:cubicBezTo>
                <a:cubicBezTo>
                  <a:pt x="1545636" y="983040"/>
                  <a:pt x="1531193" y="984819"/>
                  <a:pt x="1515454" y="984819"/>
                </a:cubicBezTo>
                <a:cubicBezTo>
                  <a:pt x="1502554" y="984819"/>
                  <a:pt x="1488844" y="983551"/>
                  <a:pt x="1475905" y="982164"/>
                </a:cubicBezTo>
                <a:cubicBezTo>
                  <a:pt x="1459695" y="980725"/>
                  <a:pt x="1451323" y="979979"/>
                  <a:pt x="1429814" y="981392"/>
                </a:cubicBezTo>
                <a:cubicBezTo>
                  <a:pt x="1356250" y="985094"/>
                  <a:pt x="1313129" y="983812"/>
                  <a:pt x="1296095" y="964541"/>
                </a:cubicBezTo>
                <a:cubicBezTo>
                  <a:pt x="1290549" y="957450"/>
                  <a:pt x="1284203" y="947913"/>
                  <a:pt x="1287500" y="936884"/>
                </a:cubicBezTo>
                <a:cubicBezTo>
                  <a:pt x="1290797" y="925489"/>
                  <a:pt x="1301472" y="922088"/>
                  <a:pt x="1307019" y="920190"/>
                </a:cubicBezTo>
                <a:cubicBezTo>
                  <a:pt x="1307242" y="919903"/>
                  <a:pt x="1307242" y="919903"/>
                  <a:pt x="1307530" y="919903"/>
                </a:cubicBezTo>
                <a:cubicBezTo>
                  <a:pt x="1308066" y="917116"/>
                  <a:pt x="1308668" y="914290"/>
                  <a:pt x="1309296" y="911163"/>
                </a:cubicBezTo>
                <a:lnTo>
                  <a:pt x="1311298" y="902450"/>
                </a:lnTo>
                <a:cubicBezTo>
                  <a:pt x="1312540" y="892311"/>
                  <a:pt x="1312305" y="882395"/>
                  <a:pt x="1311834" y="872726"/>
                </a:cubicBezTo>
                <a:cubicBezTo>
                  <a:pt x="1310538" y="840543"/>
                  <a:pt x="1314018" y="815136"/>
                  <a:pt x="1367082" y="807535"/>
                </a:cubicBezTo>
                <a:cubicBezTo>
                  <a:pt x="1377758" y="805756"/>
                  <a:pt x="1387871" y="804774"/>
                  <a:pt x="1397212" y="803832"/>
                </a:cubicBezTo>
                <a:cubicBezTo>
                  <a:pt x="1397277" y="802249"/>
                  <a:pt x="1397565" y="800692"/>
                  <a:pt x="1398259" y="799463"/>
                </a:cubicBezTo>
                <a:cubicBezTo>
                  <a:pt x="1401085" y="790841"/>
                  <a:pt x="1410491" y="786026"/>
                  <a:pt x="1418851" y="789572"/>
                </a:cubicBezTo>
                <a:cubicBezTo>
                  <a:pt x="1453573" y="802118"/>
                  <a:pt x="1478665" y="798154"/>
                  <a:pt x="1510378" y="793628"/>
                </a:cubicBezTo>
                <a:cubicBezTo>
                  <a:pt x="1522545" y="791600"/>
                  <a:pt x="1534738" y="789847"/>
                  <a:pt x="1548527" y="788565"/>
                </a:cubicBezTo>
                <a:cubicBezTo>
                  <a:pt x="1563978" y="787257"/>
                  <a:pt x="1581286" y="786654"/>
                  <a:pt x="1590366" y="798154"/>
                </a:cubicBezTo>
                <a:cubicBezTo>
                  <a:pt x="1598896" y="809249"/>
                  <a:pt x="1594553" y="821729"/>
                  <a:pt x="1590497" y="833962"/>
                </a:cubicBezTo>
                <a:cubicBezTo>
                  <a:pt x="1588534" y="839522"/>
                  <a:pt x="1586192" y="846247"/>
                  <a:pt x="1584858" y="853978"/>
                </a:cubicBezTo>
                <a:cubicBezTo>
                  <a:pt x="1583903" y="861750"/>
                  <a:pt x="1585682" y="873262"/>
                  <a:pt x="1587487" y="885691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588;p82">
            <a:extLst>
              <a:ext uri="{FF2B5EF4-FFF2-40B4-BE49-F238E27FC236}">
                <a16:creationId xmlns:a16="http://schemas.microsoft.com/office/drawing/2014/main" id="{B3DB6934-8FD7-5915-1746-E198E6DE6295}"/>
              </a:ext>
            </a:extLst>
          </p:cNvPr>
          <p:cNvSpPr/>
          <p:nvPr/>
        </p:nvSpPr>
        <p:spPr>
          <a:xfrm>
            <a:off x="6133751" y="1443524"/>
            <a:ext cx="617559" cy="785507"/>
          </a:xfrm>
          <a:custGeom>
            <a:avLst/>
            <a:gdLst/>
            <a:ahLst/>
            <a:cxnLst/>
            <a:rect l="l" t="t" r="r" b="b"/>
            <a:pathLst>
              <a:path w="1072568" h="1349590" extrusionOk="0">
                <a:moveTo>
                  <a:pt x="3498" y="203343"/>
                </a:moveTo>
                <a:cubicBezTo>
                  <a:pt x="3838" y="203683"/>
                  <a:pt x="6245" y="205658"/>
                  <a:pt x="8404" y="207424"/>
                </a:cubicBezTo>
                <a:cubicBezTo>
                  <a:pt x="11570" y="210093"/>
                  <a:pt x="15652" y="213469"/>
                  <a:pt x="20845" y="218165"/>
                </a:cubicBezTo>
                <a:cubicBezTo>
                  <a:pt x="40914" y="238221"/>
                  <a:pt x="43531" y="246804"/>
                  <a:pt x="46069" y="266035"/>
                </a:cubicBezTo>
                <a:cubicBezTo>
                  <a:pt x="46736" y="270680"/>
                  <a:pt x="47469" y="276397"/>
                  <a:pt x="48895" y="283802"/>
                </a:cubicBezTo>
                <a:cubicBezTo>
                  <a:pt x="52846" y="302654"/>
                  <a:pt x="62292" y="314311"/>
                  <a:pt x="74080" y="329395"/>
                </a:cubicBezTo>
                <a:cubicBezTo>
                  <a:pt x="78043" y="334184"/>
                  <a:pt x="82099" y="339220"/>
                  <a:pt x="85932" y="344702"/>
                </a:cubicBezTo>
                <a:cubicBezTo>
                  <a:pt x="106446" y="371443"/>
                  <a:pt x="105412" y="384801"/>
                  <a:pt x="101487" y="407970"/>
                </a:cubicBezTo>
                <a:cubicBezTo>
                  <a:pt x="100846" y="411948"/>
                  <a:pt x="100127" y="416383"/>
                  <a:pt x="99420" y="421616"/>
                </a:cubicBezTo>
                <a:cubicBezTo>
                  <a:pt x="98060" y="436975"/>
                  <a:pt x="99420" y="441711"/>
                  <a:pt x="103096" y="454401"/>
                </a:cubicBezTo>
                <a:cubicBezTo>
                  <a:pt x="104366" y="458810"/>
                  <a:pt x="105791" y="463742"/>
                  <a:pt x="107309" y="470140"/>
                </a:cubicBezTo>
                <a:cubicBezTo>
                  <a:pt x="113040" y="488652"/>
                  <a:pt x="109651" y="504744"/>
                  <a:pt x="106799" y="519069"/>
                </a:cubicBezTo>
                <a:cubicBezTo>
                  <a:pt x="104654" y="528764"/>
                  <a:pt x="102848" y="538013"/>
                  <a:pt x="103607" y="548571"/>
                </a:cubicBezTo>
                <a:cubicBezTo>
                  <a:pt x="105321" y="561353"/>
                  <a:pt x="111653" y="574606"/>
                  <a:pt x="118116" y="588827"/>
                </a:cubicBezTo>
                <a:cubicBezTo>
                  <a:pt x="125966" y="605416"/>
                  <a:pt x="134836" y="624412"/>
                  <a:pt x="137086" y="646679"/>
                </a:cubicBezTo>
                <a:cubicBezTo>
                  <a:pt x="139401" y="677463"/>
                  <a:pt x="139401" y="712001"/>
                  <a:pt x="137086" y="742105"/>
                </a:cubicBezTo>
                <a:cubicBezTo>
                  <a:pt x="136615" y="751498"/>
                  <a:pt x="135594" y="762789"/>
                  <a:pt x="134338" y="774694"/>
                </a:cubicBezTo>
                <a:cubicBezTo>
                  <a:pt x="130571" y="813471"/>
                  <a:pt x="125468" y="861812"/>
                  <a:pt x="144347" y="886408"/>
                </a:cubicBezTo>
                <a:cubicBezTo>
                  <a:pt x="146754" y="889600"/>
                  <a:pt x="148180" y="890372"/>
                  <a:pt x="151595" y="891942"/>
                </a:cubicBezTo>
                <a:cubicBezTo>
                  <a:pt x="160399" y="896220"/>
                  <a:pt x="169596" y="901924"/>
                  <a:pt x="176151" y="920109"/>
                </a:cubicBezTo>
                <a:cubicBezTo>
                  <a:pt x="178715" y="933218"/>
                  <a:pt x="178179" y="944914"/>
                  <a:pt x="177603" y="955328"/>
                </a:cubicBezTo>
                <a:cubicBezTo>
                  <a:pt x="177498" y="957840"/>
                  <a:pt x="177459" y="960077"/>
                  <a:pt x="177367" y="962419"/>
                </a:cubicBezTo>
                <a:cubicBezTo>
                  <a:pt x="183019" y="976286"/>
                  <a:pt x="184851" y="989906"/>
                  <a:pt x="186159" y="1002138"/>
                </a:cubicBezTo>
                <a:cubicBezTo>
                  <a:pt x="188462" y="1023332"/>
                  <a:pt x="189862" y="1032935"/>
                  <a:pt x="203952" y="1039175"/>
                </a:cubicBezTo>
                <a:cubicBezTo>
                  <a:pt x="209146" y="1041386"/>
                  <a:pt x="215451" y="1042067"/>
                  <a:pt x="222267" y="1042694"/>
                </a:cubicBezTo>
                <a:cubicBezTo>
                  <a:pt x="238516" y="1044500"/>
                  <a:pt x="265925" y="1047352"/>
                  <a:pt x="268241" y="1088759"/>
                </a:cubicBezTo>
                <a:cubicBezTo>
                  <a:pt x="269981" y="1111889"/>
                  <a:pt x="255746" y="1140436"/>
                  <a:pt x="243592" y="1165490"/>
                </a:cubicBezTo>
                <a:cubicBezTo>
                  <a:pt x="239027" y="1175092"/>
                  <a:pt x="234487" y="1184342"/>
                  <a:pt x="231321" y="1192100"/>
                </a:cubicBezTo>
                <a:cubicBezTo>
                  <a:pt x="228612" y="1198589"/>
                  <a:pt x="225905" y="1204581"/>
                  <a:pt x="223196" y="1210350"/>
                </a:cubicBezTo>
                <a:cubicBezTo>
                  <a:pt x="231282" y="1211450"/>
                  <a:pt x="239092" y="1214720"/>
                  <a:pt x="247386" y="1218815"/>
                </a:cubicBezTo>
                <a:cubicBezTo>
                  <a:pt x="257054" y="1223472"/>
                  <a:pt x="266958" y="1228326"/>
                  <a:pt x="281689" y="1228967"/>
                </a:cubicBezTo>
                <a:cubicBezTo>
                  <a:pt x="291999" y="1228967"/>
                  <a:pt x="307489" y="1224166"/>
                  <a:pt x="322337" y="1219679"/>
                </a:cubicBezTo>
                <a:cubicBezTo>
                  <a:pt x="334596" y="1215845"/>
                  <a:pt x="346828" y="1212104"/>
                  <a:pt x="357949" y="1210298"/>
                </a:cubicBezTo>
                <a:cubicBezTo>
                  <a:pt x="393665" y="1205510"/>
                  <a:pt x="418652" y="1206242"/>
                  <a:pt x="449986" y="1212509"/>
                </a:cubicBezTo>
                <a:cubicBezTo>
                  <a:pt x="509604" y="1220149"/>
                  <a:pt x="522909" y="1235901"/>
                  <a:pt x="549807" y="1273907"/>
                </a:cubicBezTo>
                <a:cubicBezTo>
                  <a:pt x="553732" y="1279388"/>
                  <a:pt x="558036" y="1285576"/>
                  <a:pt x="563112" y="1292314"/>
                </a:cubicBezTo>
                <a:cubicBezTo>
                  <a:pt x="569706" y="1301315"/>
                  <a:pt x="574298" y="1301851"/>
                  <a:pt x="583195" y="1302989"/>
                </a:cubicBezTo>
                <a:cubicBezTo>
                  <a:pt x="591529" y="1304010"/>
                  <a:pt x="602936" y="1305423"/>
                  <a:pt x="614463" y="1314306"/>
                </a:cubicBezTo>
                <a:cubicBezTo>
                  <a:pt x="626629" y="1321803"/>
                  <a:pt x="633354" y="1336259"/>
                  <a:pt x="639149" y="1349590"/>
                </a:cubicBezTo>
                <a:cubicBezTo>
                  <a:pt x="639398" y="1349119"/>
                  <a:pt x="639398" y="1348518"/>
                  <a:pt x="639712" y="1348034"/>
                </a:cubicBezTo>
                <a:cubicBezTo>
                  <a:pt x="643990" y="1335317"/>
                  <a:pt x="649315" y="1319592"/>
                  <a:pt x="663706" y="1308183"/>
                </a:cubicBezTo>
                <a:cubicBezTo>
                  <a:pt x="677037" y="1298816"/>
                  <a:pt x="690303" y="1295428"/>
                  <a:pt x="702849" y="1293766"/>
                </a:cubicBezTo>
                <a:cubicBezTo>
                  <a:pt x="703294" y="1292615"/>
                  <a:pt x="703634" y="1291424"/>
                  <a:pt x="704354" y="1290378"/>
                </a:cubicBezTo>
                <a:cubicBezTo>
                  <a:pt x="713734" y="1276798"/>
                  <a:pt x="724881" y="1267640"/>
                  <a:pt x="733882" y="1260418"/>
                </a:cubicBezTo>
                <a:cubicBezTo>
                  <a:pt x="750000" y="1247165"/>
                  <a:pt x="753297" y="1243777"/>
                  <a:pt x="748613" y="1228863"/>
                </a:cubicBezTo>
                <a:cubicBezTo>
                  <a:pt x="745381" y="1219757"/>
                  <a:pt x="730938" y="1206530"/>
                  <a:pt x="718575" y="1194900"/>
                </a:cubicBezTo>
                <a:cubicBezTo>
                  <a:pt x="697761" y="1175315"/>
                  <a:pt x="670391" y="1150196"/>
                  <a:pt x="676213" y="1122539"/>
                </a:cubicBezTo>
                <a:cubicBezTo>
                  <a:pt x="669750" y="1119150"/>
                  <a:pt x="664020" y="1113826"/>
                  <a:pt x="662411" y="1105466"/>
                </a:cubicBezTo>
                <a:cubicBezTo>
                  <a:pt x="658093" y="1085384"/>
                  <a:pt x="679772" y="1070875"/>
                  <a:pt x="704890" y="1054024"/>
                </a:cubicBezTo>
                <a:cubicBezTo>
                  <a:pt x="713250" y="1048242"/>
                  <a:pt x="726150" y="1039659"/>
                  <a:pt x="728688" y="1036048"/>
                </a:cubicBezTo>
                <a:cubicBezTo>
                  <a:pt x="729342" y="1033837"/>
                  <a:pt x="728047" y="1021631"/>
                  <a:pt x="727288" y="1013428"/>
                </a:cubicBezTo>
                <a:cubicBezTo>
                  <a:pt x="725783" y="997742"/>
                  <a:pt x="723599" y="974311"/>
                  <a:pt x="730964" y="955550"/>
                </a:cubicBezTo>
                <a:cubicBezTo>
                  <a:pt x="727550" y="948328"/>
                  <a:pt x="729552" y="939563"/>
                  <a:pt x="736577" y="935207"/>
                </a:cubicBezTo>
                <a:cubicBezTo>
                  <a:pt x="745826" y="929228"/>
                  <a:pt x="753807" y="924819"/>
                  <a:pt x="761029" y="920985"/>
                </a:cubicBezTo>
                <a:cubicBezTo>
                  <a:pt x="776113" y="912809"/>
                  <a:pt x="785258" y="907968"/>
                  <a:pt x="794900" y="893616"/>
                </a:cubicBezTo>
                <a:cubicBezTo>
                  <a:pt x="802867" y="882300"/>
                  <a:pt x="811371" y="871951"/>
                  <a:pt x="820137" y="861550"/>
                </a:cubicBezTo>
                <a:cubicBezTo>
                  <a:pt x="828091" y="851974"/>
                  <a:pt x="836359" y="842449"/>
                  <a:pt x="843306" y="832363"/>
                </a:cubicBezTo>
                <a:cubicBezTo>
                  <a:pt x="852869" y="820392"/>
                  <a:pt x="855211" y="812699"/>
                  <a:pt x="858508" y="801199"/>
                </a:cubicBezTo>
                <a:cubicBezTo>
                  <a:pt x="860601" y="794043"/>
                  <a:pt x="862878" y="786089"/>
                  <a:pt x="866907" y="776656"/>
                </a:cubicBezTo>
                <a:cubicBezTo>
                  <a:pt x="873907" y="759884"/>
                  <a:pt x="885746" y="748777"/>
                  <a:pt x="896304" y="738860"/>
                </a:cubicBezTo>
                <a:cubicBezTo>
                  <a:pt x="904220" y="731560"/>
                  <a:pt x="911376" y="724731"/>
                  <a:pt x="915811" y="716449"/>
                </a:cubicBezTo>
                <a:cubicBezTo>
                  <a:pt x="922051" y="707998"/>
                  <a:pt x="922443" y="702673"/>
                  <a:pt x="922731" y="691487"/>
                </a:cubicBezTo>
                <a:cubicBezTo>
                  <a:pt x="922810" y="684488"/>
                  <a:pt x="923072" y="676926"/>
                  <a:pt x="924720" y="668527"/>
                </a:cubicBezTo>
                <a:cubicBezTo>
                  <a:pt x="930045" y="644730"/>
                  <a:pt x="945665" y="622816"/>
                  <a:pt x="957924" y="608647"/>
                </a:cubicBezTo>
                <a:cubicBezTo>
                  <a:pt x="964256" y="599712"/>
                  <a:pt x="969868" y="590841"/>
                  <a:pt x="974931" y="582796"/>
                </a:cubicBezTo>
                <a:cubicBezTo>
                  <a:pt x="993849" y="552692"/>
                  <a:pt x="1007599" y="530896"/>
                  <a:pt x="1062560" y="523217"/>
                </a:cubicBezTo>
                <a:cubicBezTo>
                  <a:pt x="1066419" y="522785"/>
                  <a:pt x="1069755" y="522314"/>
                  <a:pt x="1072568" y="521777"/>
                </a:cubicBezTo>
                <a:cubicBezTo>
                  <a:pt x="1065974" y="516963"/>
                  <a:pt x="1058478" y="511416"/>
                  <a:pt x="1051635" y="505018"/>
                </a:cubicBezTo>
                <a:cubicBezTo>
                  <a:pt x="1037179" y="490483"/>
                  <a:pt x="1017293" y="483327"/>
                  <a:pt x="996217" y="475713"/>
                </a:cubicBezTo>
                <a:cubicBezTo>
                  <a:pt x="967488" y="465299"/>
                  <a:pt x="934990" y="453538"/>
                  <a:pt x="918008" y="420752"/>
                </a:cubicBezTo>
                <a:lnTo>
                  <a:pt x="912618" y="410077"/>
                </a:lnTo>
                <a:cubicBezTo>
                  <a:pt x="899091" y="382694"/>
                  <a:pt x="890822" y="366106"/>
                  <a:pt x="867182" y="345788"/>
                </a:cubicBezTo>
                <a:lnTo>
                  <a:pt x="857304" y="338318"/>
                </a:lnTo>
                <a:cubicBezTo>
                  <a:pt x="830406" y="318890"/>
                  <a:pt x="805026" y="300430"/>
                  <a:pt x="779907" y="275402"/>
                </a:cubicBezTo>
                <a:cubicBezTo>
                  <a:pt x="718326" y="211716"/>
                  <a:pt x="661743" y="179401"/>
                  <a:pt x="578825" y="142128"/>
                </a:cubicBezTo>
                <a:cubicBezTo>
                  <a:pt x="551207" y="128745"/>
                  <a:pt x="525329" y="111135"/>
                  <a:pt x="500616" y="94154"/>
                </a:cubicBezTo>
                <a:cubicBezTo>
                  <a:pt x="469192" y="72449"/>
                  <a:pt x="436589" y="50078"/>
                  <a:pt x="401358" y="37636"/>
                </a:cubicBezTo>
                <a:cubicBezTo>
                  <a:pt x="389413" y="33580"/>
                  <a:pt x="376644" y="29185"/>
                  <a:pt x="363784" y="24645"/>
                </a:cubicBezTo>
                <a:cubicBezTo>
                  <a:pt x="343859" y="17619"/>
                  <a:pt x="323489" y="10646"/>
                  <a:pt x="303211" y="4249"/>
                </a:cubicBezTo>
                <a:cubicBezTo>
                  <a:pt x="283154" y="-2881"/>
                  <a:pt x="273461" y="128"/>
                  <a:pt x="259305" y="4785"/>
                </a:cubicBezTo>
                <a:cubicBezTo>
                  <a:pt x="251861" y="7219"/>
                  <a:pt x="244129" y="9665"/>
                  <a:pt x="234840" y="11052"/>
                </a:cubicBezTo>
                <a:cubicBezTo>
                  <a:pt x="225473" y="13145"/>
                  <a:pt x="214222" y="11654"/>
                  <a:pt x="202918" y="10515"/>
                </a:cubicBezTo>
                <a:cubicBezTo>
                  <a:pt x="193028" y="9181"/>
                  <a:pt x="180795" y="7794"/>
                  <a:pt x="176020" y="10934"/>
                </a:cubicBezTo>
                <a:cubicBezTo>
                  <a:pt x="171703" y="13852"/>
                  <a:pt x="172278" y="21414"/>
                  <a:pt x="175131" y="38055"/>
                </a:cubicBezTo>
                <a:cubicBezTo>
                  <a:pt x="176556" y="46572"/>
                  <a:pt x="178205" y="55507"/>
                  <a:pt x="177158" y="64155"/>
                </a:cubicBezTo>
                <a:cubicBezTo>
                  <a:pt x="176556" y="69480"/>
                  <a:pt x="173574" y="73980"/>
                  <a:pt x="168759" y="76610"/>
                </a:cubicBezTo>
                <a:cubicBezTo>
                  <a:pt x="164258" y="79174"/>
                  <a:pt x="158397" y="79305"/>
                  <a:pt x="153845" y="76819"/>
                </a:cubicBezTo>
                <a:cubicBezTo>
                  <a:pt x="142214" y="70866"/>
                  <a:pt x="132520" y="59968"/>
                  <a:pt x="126973" y="46768"/>
                </a:cubicBezTo>
                <a:cubicBezTo>
                  <a:pt x="114779" y="47108"/>
                  <a:pt x="105151" y="42581"/>
                  <a:pt x="98047" y="38395"/>
                </a:cubicBezTo>
                <a:cubicBezTo>
                  <a:pt x="95129" y="36720"/>
                  <a:pt x="91963" y="34941"/>
                  <a:pt x="88130" y="33463"/>
                </a:cubicBezTo>
                <a:cubicBezTo>
                  <a:pt x="57216" y="22552"/>
                  <a:pt x="57216" y="22303"/>
                  <a:pt x="29493" y="43877"/>
                </a:cubicBezTo>
                <a:lnTo>
                  <a:pt x="23985" y="48063"/>
                </a:lnTo>
                <a:cubicBezTo>
                  <a:pt x="23894" y="48128"/>
                  <a:pt x="23776" y="48142"/>
                  <a:pt x="23684" y="48207"/>
                </a:cubicBezTo>
                <a:cubicBezTo>
                  <a:pt x="32986" y="72292"/>
                  <a:pt x="23305" y="100159"/>
                  <a:pt x="13454" y="127109"/>
                </a:cubicBezTo>
                <a:cubicBezTo>
                  <a:pt x="5473" y="148513"/>
                  <a:pt x="-2350" y="170727"/>
                  <a:pt x="659" y="187172"/>
                </a:cubicBezTo>
                <a:cubicBezTo>
                  <a:pt x="2203" y="196409"/>
                  <a:pt x="2948" y="201851"/>
                  <a:pt x="3498" y="203343"/>
                </a:cubicBezTo>
                <a:close/>
              </a:path>
            </a:pathLst>
          </a:cu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589;p82">
            <a:extLst>
              <a:ext uri="{FF2B5EF4-FFF2-40B4-BE49-F238E27FC236}">
                <a16:creationId xmlns:a16="http://schemas.microsoft.com/office/drawing/2014/main" id="{CF5517EF-C9FA-1E08-2FC7-DD16758EF674}"/>
              </a:ext>
            </a:extLst>
          </p:cNvPr>
          <p:cNvSpPr/>
          <p:nvPr/>
        </p:nvSpPr>
        <p:spPr>
          <a:xfrm>
            <a:off x="3569701" y="5326327"/>
            <a:ext cx="1213288" cy="1042734"/>
          </a:xfrm>
          <a:custGeom>
            <a:avLst/>
            <a:gdLst/>
            <a:ahLst/>
            <a:cxnLst/>
            <a:rect l="l" t="t" r="r" b="b"/>
            <a:pathLst>
              <a:path w="2107226" h="1791536" extrusionOk="0">
                <a:moveTo>
                  <a:pt x="1075102" y="1639803"/>
                </a:moveTo>
                <a:cubicBezTo>
                  <a:pt x="1053057" y="1558245"/>
                  <a:pt x="1065708" y="1511591"/>
                  <a:pt x="1080649" y="1487048"/>
                </a:cubicBezTo>
                <a:cubicBezTo>
                  <a:pt x="1112152" y="1505416"/>
                  <a:pt x="1149791" y="1515007"/>
                  <a:pt x="1179398" y="1515007"/>
                </a:cubicBezTo>
                <a:cubicBezTo>
                  <a:pt x="1188228" y="1515007"/>
                  <a:pt x="1195136" y="1507941"/>
                  <a:pt x="1195136" y="1499006"/>
                </a:cubicBezTo>
                <a:cubicBezTo>
                  <a:pt x="1195136" y="1490018"/>
                  <a:pt x="1187888" y="1482823"/>
                  <a:pt x="1178887" y="1482823"/>
                </a:cubicBezTo>
                <a:cubicBezTo>
                  <a:pt x="1127315" y="1482823"/>
                  <a:pt x="1061836" y="1450417"/>
                  <a:pt x="1051880" y="1406720"/>
                </a:cubicBezTo>
                <a:lnTo>
                  <a:pt x="1050585" y="1402154"/>
                </a:lnTo>
                <a:cubicBezTo>
                  <a:pt x="1040223" y="1360080"/>
                  <a:pt x="1029417" y="1316554"/>
                  <a:pt x="978315" y="1293083"/>
                </a:cubicBezTo>
                <a:cubicBezTo>
                  <a:pt x="964892" y="1286555"/>
                  <a:pt x="950920" y="1288583"/>
                  <a:pt x="939826" y="1290192"/>
                </a:cubicBezTo>
                <a:cubicBezTo>
                  <a:pt x="934096" y="1291094"/>
                  <a:pt x="927502" y="1292350"/>
                  <a:pt x="925121" y="1290924"/>
                </a:cubicBezTo>
                <a:cubicBezTo>
                  <a:pt x="921706" y="1289446"/>
                  <a:pt x="920699" y="1288674"/>
                  <a:pt x="920215" y="1286790"/>
                </a:cubicBezTo>
                <a:cubicBezTo>
                  <a:pt x="918514" y="1281714"/>
                  <a:pt x="916068" y="1274113"/>
                  <a:pt x="904921" y="1263149"/>
                </a:cubicBezTo>
                <a:cubicBezTo>
                  <a:pt x="894494" y="1255731"/>
                  <a:pt x="883662" y="1253075"/>
                  <a:pt x="874857" y="1251009"/>
                </a:cubicBezTo>
                <a:cubicBezTo>
                  <a:pt x="868983" y="1249465"/>
                  <a:pt x="863854" y="1248510"/>
                  <a:pt x="861068" y="1246482"/>
                </a:cubicBezTo>
                <a:cubicBezTo>
                  <a:pt x="855652" y="1242426"/>
                  <a:pt x="853493" y="1236029"/>
                  <a:pt x="850366" y="1226426"/>
                </a:cubicBezTo>
                <a:cubicBezTo>
                  <a:pt x="847854" y="1218603"/>
                  <a:pt x="845133" y="1209890"/>
                  <a:pt x="839808" y="1202328"/>
                </a:cubicBezTo>
                <a:cubicBezTo>
                  <a:pt x="821950" y="1174723"/>
                  <a:pt x="801384" y="1169150"/>
                  <a:pt x="783382" y="1164178"/>
                </a:cubicBezTo>
                <a:cubicBezTo>
                  <a:pt x="773701" y="1161510"/>
                  <a:pt x="764478" y="1158919"/>
                  <a:pt x="753985" y="1152835"/>
                </a:cubicBezTo>
                <a:cubicBezTo>
                  <a:pt x="753161" y="1152181"/>
                  <a:pt x="751552" y="1149735"/>
                  <a:pt x="750440" y="1147956"/>
                </a:cubicBezTo>
                <a:cubicBezTo>
                  <a:pt x="747025" y="1142566"/>
                  <a:pt x="742303" y="1135096"/>
                  <a:pt x="732608" y="1129575"/>
                </a:cubicBezTo>
                <a:cubicBezTo>
                  <a:pt x="722718" y="1124511"/>
                  <a:pt x="707136" y="1122208"/>
                  <a:pt x="690913" y="1119657"/>
                </a:cubicBezTo>
                <a:cubicBezTo>
                  <a:pt x="682357" y="1118337"/>
                  <a:pt x="674128" y="1117263"/>
                  <a:pt x="666619" y="1115222"/>
                </a:cubicBezTo>
                <a:cubicBezTo>
                  <a:pt x="633545" y="1110382"/>
                  <a:pt x="633545" y="1110382"/>
                  <a:pt x="622674" y="1085642"/>
                </a:cubicBezTo>
                <a:lnTo>
                  <a:pt x="620424" y="1080671"/>
                </a:lnTo>
                <a:cubicBezTo>
                  <a:pt x="618134" y="1075373"/>
                  <a:pt x="613398" y="1072377"/>
                  <a:pt x="608204" y="1071552"/>
                </a:cubicBezTo>
                <a:cubicBezTo>
                  <a:pt x="595789" y="1047035"/>
                  <a:pt x="571128" y="1005340"/>
                  <a:pt x="544086" y="997975"/>
                </a:cubicBezTo>
                <a:cubicBezTo>
                  <a:pt x="515670" y="991499"/>
                  <a:pt x="504733" y="1009592"/>
                  <a:pt x="497236" y="1021484"/>
                </a:cubicBezTo>
                <a:cubicBezTo>
                  <a:pt x="492422" y="1028994"/>
                  <a:pt x="488235" y="1035352"/>
                  <a:pt x="478763" y="1040297"/>
                </a:cubicBezTo>
                <a:cubicBezTo>
                  <a:pt x="449209" y="1053118"/>
                  <a:pt x="438979" y="1054492"/>
                  <a:pt x="434570" y="1051863"/>
                </a:cubicBezTo>
                <a:cubicBezTo>
                  <a:pt x="433706" y="1051457"/>
                  <a:pt x="433105" y="1051222"/>
                  <a:pt x="432608" y="1050790"/>
                </a:cubicBezTo>
                <a:cubicBezTo>
                  <a:pt x="432280" y="1046656"/>
                  <a:pt x="431365" y="1040559"/>
                  <a:pt x="427505" y="1032723"/>
                </a:cubicBezTo>
                <a:cubicBezTo>
                  <a:pt x="422913" y="1022047"/>
                  <a:pt x="419590" y="1010364"/>
                  <a:pt x="416189" y="998446"/>
                </a:cubicBezTo>
                <a:cubicBezTo>
                  <a:pt x="410013" y="976754"/>
                  <a:pt x="403485" y="954435"/>
                  <a:pt x="390795" y="936093"/>
                </a:cubicBezTo>
                <a:cubicBezTo>
                  <a:pt x="373774" y="907939"/>
                  <a:pt x="346628" y="894124"/>
                  <a:pt x="320226" y="880792"/>
                </a:cubicBezTo>
                <a:cubicBezTo>
                  <a:pt x="302500" y="871922"/>
                  <a:pt x="285793" y="863471"/>
                  <a:pt x="271951" y="850505"/>
                </a:cubicBezTo>
                <a:cubicBezTo>
                  <a:pt x="265737" y="845063"/>
                  <a:pt x="259379" y="833446"/>
                  <a:pt x="253766" y="823044"/>
                </a:cubicBezTo>
                <a:cubicBezTo>
                  <a:pt x="246257" y="809072"/>
                  <a:pt x="238969" y="796042"/>
                  <a:pt x="228163" y="788062"/>
                </a:cubicBezTo>
                <a:cubicBezTo>
                  <a:pt x="194580" y="765782"/>
                  <a:pt x="120649" y="785641"/>
                  <a:pt x="97427" y="795309"/>
                </a:cubicBezTo>
                <a:cubicBezTo>
                  <a:pt x="92901" y="797298"/>
                  <a:pt x="89434" y="801315"/>
                  <a:pt x="88139" y="806063"/>
                </a:cubicBezTo>
                <a:cubicBezTo>
                  <a:pt x="86817" y="810917"/>
                  <a:pt x="87733" y="816359"/>
                  <a:pt x="90585" y="820324"/>
                </a:cubicBezTo>
                <a:cubicBezTo>
                  <a:pt x="93241" y="823960"/>
                  <a:pt x="94863" y="825073"/>
                  <a:pt x="95648" y="827035"/>
                </a:cubicBezTo>
                <a:cubicBezTo>
                  <a:pt x="88806" y="828801"/>
                  <a:pt x="74833" y="827833"/>
                  <a:pt x="66316" y="827833"/>
                </a:cubicBezTo>
                <a:lnTo>
                  <a:pt x="61620" y="827833"/>
                </a:lnTo>
                <a:cubicBezTo>
                  <a:pt x="38110" y="827833"/>
                  <a:pt x="21299" y="826499"/>
                  <a:pt x="5482" y="819878"/>
                </a:cubicBezTo>
                <a:cubicBezTo>
                  <a:pt x="4409" y="817433"/>
                  <a:pt x="2734" y="813468"/>
                  <a:pt x="0" y="810066"/>
                </a:cubicBezTo>
                <a:cubicBezTo>
                  <a:pt x="13881" y="795950"/>
                  <a:pt x="26937" y="781546"/>
                  <a:pt x="39602" y="766867"/>
                </a:cubicBezTo>
                <a:cubicBezTo>
                  <a:pt x="56583" y="747256"/>
                  <a:pt x="74166" y="727200"/>
                  <a:pt x="93712" y="709709"/>
                </a:cubicBezTo>
                <a:cubicBezTo>
                  <a:pt x="105277" y="698811"/>
                  <a:pt x="118321" y="689038"/>
                  <a:pt x="131534" y="679043"/>
                </a:cubicBezTo>
                <a:cubicBezTo>
                  <a:pt x="153997" y="662126"/>
                  <a:pt x="177284" y="644360"/>
                  <a:pt x="194200" y="621806"/>
                </a:cubicBezTo>
                <a:cubicBezTo>
                  <a:pt x="202247" y="611352"/>
                  <a:pt x="209115" y="600559"/>
                  <a:pt x="215905" y="589910"/>
                </a:cubicBezTo>
                <a:cubicBezTo>
                  <a:pt x="226646" y="573151"/>
                  <a:pt x="236746" y="557163"/>
                  <a:pt x="251058" y="543989"/>
                </a:cubicBezTo>
                <a:cubicBezTo>
                  <a:pt x="261459" y="534608"/>
                  <a:pt x="273312" y="526628"/>
                  <a:pt x="286015" y="518177"/>
                </a:cubicBezTo>
                <a:cubicBezTo>
                  <a:pt x="302604" y="507279"/>
                  <a:pt x="319847" y="495583"/>
                  <a:pt x="334604" y="479491"/>
                </a:cubicBezTo>
                <a:cubicBezTo>
                  <a:pt x="342624" y="469770"/>
                  <a:pt x="349689" y="460102"/>
                  <a:pt x="356884" y="450447"/>
                </a:cubicBezTo>
                <a:cubicBezTo>
                  <a:pt x="368450" y="434735"/>
                  <a:pt x="379465" y="419899"/>
                  <a:pt x="394955" y="404566"/>
                </a:cubicBezTo>
                <a:cubicBezTo>
                  <a:pt x="399743" y="399215"/>
                  <a:pt x="405029" y="392530"/>
                  <a:pt x="410864" y="385191"/>
                </a:cubicBezTo>
                <a:cubicBezTo>
                  <a:pt x="433798" y="355885"/>
                  <a:pt x="455699" y="329745"/>
                  <a:pt x="474629" y="339113"/>
                </a:cubicBezTo>
                <a:cubicBezTo>
                  <a:pt x="479038" y="341154"/>
                  <a:pt x="484337" y="341154"/>
                  <a:pt x="488732" y="338903"/>
                </a:cubicBezTo>
                <a:cubicBezTo>
                  <a:pt x="493076" y="336719"/>
                  <a:pt x="496242" y="332650"/>
                  <a:pt x="497354" y="327874"/>
                </a:cubicBezTo>
                <a:cubicBezTo>
                  <a:pt x="498898" y="320744"/>
                  <a:pt x="499565" y="313012"/>
                  <a:pt x="500114" y="305229"/>
                </a:cubicBezTo>
                <a:cubicBezTo>
                  <a:pt x="500873" y="293597"/>
                  <a:pt x="501567" y="282569"/>
                  <a:pt x="507493" y="274745"/>
                </a:cubicBezTo>
                <a:cubicBezTo>
                  <a:pt x="515147" y="263796"/>
                  <a:pt x="538918" y="251863"/>
                  <a:pt x="558019" y="242274"/>
                </a:cubicBezTo>
                <a:cubicBezTo>
                  <a:pt x="568877" y="236727"/>
                  <a:pt x="579278" y="231599"/>
                  <a:pt x="587442" y="226300"/>
                </a:cubicBezTo>
                <a:lnTo>
                  <a:pt x="613398" y="208534"/>
                </a:lnTo>
                <a:cubicBezTo>
                  <a:pt x="656545" y="179137"/>
                  <a:pt x="701053" y="148535"/>
                  <a:pt x="747758" y="124385"/>
                </a:cubicBezTo>
                <a:cubicBezTo>
                  <a:pt x="792920" y="99999"/>
                  <a:pt x="833633" y="74200"/>
                  <a:pt x="876558" y="46385"/>
                </a:cubicBezTo>
                <a:lnTo>
                  <a:pt x="916447" y="20887"/>
                </a:lnTo>
                <a:cubicBezTo>
                  <a:pt x="950698" y="569"/>
                  <a:pt x="978655" y="-2021"/>
                  <a:pt x="1012017" y="1106"/>
                </a:cubicBezTo>
                <a:cubicBezTo>
                  <a:pt x="1014843" y="4377"/>
                  <a:pt x="1018898" y="6561"/>
                  <a:pt x="1023464" y="6823"/>
                </a:cubicBezTo>
                <a:cubicBezTo>
                  <a:pt x="1027546" y="6758"/>
                  <a:pt x="1030804" y="5489"/>
                  <a:pt x="1033524" y="3670"/>
                </a:cubicBezTo>
                <a:cubicBezTo>
                  <a:pt x="1038653" y="4377"/>
                  <a:pt x="1043899" y="5135"/>
                  <a:pt x="1049381" y="5946"/>
                </a:cubicBezTo>
                <a:lnTo>
                  <a:pt x="1068390" y="8537"/>
                </a:lnTo>
                <a:cubicBezTo>
                  <a:pt x="1108437" y="12750"/>
                  <a:pt x="1150628" y="14176"/>
                  <a:pt x="1191316" y="15758"/>
                </a:cubicBezTo>
                <a:cubicBezTo>
                  <a:pt x="1296828" y="19592"/>
                  <a:pt x="1405873" y="23543"/>
                  <a:pt x="1495594" y="72145"/>
                </a:cubicBezTo>
                <a:cubicBezTo>
                  <a:pt x="1502031" y="75377"/>
                  <a:pt x="1508311" y="78870"/>
                  <a:pt x="1514643" y="82297"/>
                </a:cubicBezTo>
                <a:cubicBezTo>
                  <a:pt x="1532161" y="91888"/>
                  <a:pt x="1550477" y="102013"/>
                  <a:pt x="1572652" y="107155"/>
                </a:cubicBezTo>
                <a:cubicBezTo>
                  <a:pt x="1587069" y="110256"/>
                  <a:pt x="1599956" y="111564"/>
                  <a:pt x="1612751" y="112702"/>
                </a:cubicBezTo>
                <a:cubicBezTo>
                  <a:pt x="1633565" y="114481"/>
                  <a:pt x="1651148" y="116090"/>
                  <a:pt x="1669333" y="126361"/>
                </a:cubicBezTo>
                <a:cubicBezTo>
                  <a:pt x="1712965" y="150969"/>
                  <a:pt x="1766460" y="202581"/>
                  <a:pt x="1793842" y="246670"/>
                </a:cubicBezTo>
                <a:cubicBezTo>
                  <a:pt x="1830238" y="306105"/>
                  <a:pt x="1880672" y="326632"/>
                  <a:pt x="1933932" y="348283"/>
                </a:cubicBezTo>
                <a:cubicBezTo>
                  <a:pt x="1943469" y="352234"/>
                  <a:pt x="1953347" y="356160"/>
                  <a:pt x="1963512" y="360411"/>
                </a:cubicBezTo>
                <a:cubicBezTo>
                  <a:pt x="1991156" y="371649"/>
                  <a:pt x="2059658" y="391143"/>
                  <a:pt x="2103472" y="387048"/>
                </a:cubicBezTo>
                <a:cubicBezTo>
                  <a:pt x="2104270" y="389482"/>
                  <a:pt x="2105251" y="392360"/>
                  <a:pt x="2107226" y="395748"/>
                </a:cubicBezTo>
                <a:cubicBezTo>
                  <a:pt x="2107226" y="400484"/>
                  <a:pt x="2104754" y="402538"/>
                  <a:pt x="2092560" y="408870"/>
                </a:cubicBezTo>
                <a:cubicBezTo>
                  <a:pt x="2086739" y="411918"/>
                  <a:pt x="2080210" y="415215"/>
                  <a:pt x="2074820" y="419899"/>
                </a:cubicBezTo>
                <a:cubicBezTo>
                  <a:pt x="2054006" y="437051"/>
                  <a:pt x="2048498" y="453234"/>
                  <a:pt x="2042728" y="470464"/>
                </a:cubicBezTo>
                <a:cubicBezTo>
                  <a:pt x="2040792" y="475592"/>
                  <a:pt x="2039091" y="481139"/>
                  <a:pt x="2036043" y="488714"/>
                </a:cubicBezTo>
                <a:cubicBezTo>
                  <a:pt x="2033950" y="494981"/>
                  <a:pt x="2025996" y="508221"/>
                  <a:pt x="2018813" y="520165"/>
                </a:cubicBezTo>
                <a:cubicBezTo>
                  <a:pt x="1999110" y="552650"/>
                  <a:pt x="1985033" y="576121"/>
                  <a:pt x="1999006" y="591545"/>
                </a:cubicBezTo>
                <a:cubicBezTo>
                  <a:pt x="2011905" y="605871"/>
                  <a:pt x="2033505" y="594973"/>
                  <a:pt x="2044599" y="589674"/>
                </a:cubicBezTo>
                <a:cubicBezTo>
                  <a:pt x="2049950" y="586888"/>
                  <a:pt x="2055052" y="583054"/>
                  <a:pt x="2060128" y="579666"/>
                </a:cubicBezTo>
                <a:cubicBezTo>
                  <a:pt x="2066683" y="575100"/>
                  <a:pt x="2073617" y="570286"/>
                  <a:pt x="2077869" y="569840"/>
                </a:cubicBezTo>
                <a:cubicBezTo>
                  <a:pt x="2078091" y="569710"/>
                  <a:pt x="2078091" y="569710"/>
                  <a:pt x="2078339" y="569710"/>
                </a:cubicBezTo>
                <a:cubicBezTo>
                  <a:pt x="2082709" y="569710"/>
                  <a:pt x="2088034" y="576434"/>
                  <a:pt x="2091134" y="581039"/>
                </a:cubicBezTo>
                <a:cubicBezTo>
                  <a:pt x="2094144" y="585030"/>
                  <a:pt x="2095897" y="589622"/>
                  <a:pt x="2096786" y="594581"/>
                </a:cubicBezTo>
                <a:cubicBezTo>
                  <a:pt x="2091972" y="599290"/>
                  <a:pt x="2090402" y="606708"/>
                  <a:pt x="2093581" y="613105"/>
                </a:cubicBezTo>
                <a:cubicBezTo>
                  <a:pt x="2094157" y="614283"/>
                  <a:pt x="2094915" y="615290"/>
                  <a:pt x="2095713" y="616245"/>
                </a:cubicBezTo>
                <a:cubicBezTo>
                  <a:pt x="2090886" y="637034"/>
                  <a:pt x="2076979" y="659602"/>
                  <a:pt x="2064276" y="674608"/>
                </a:cubicBezTo>
                <a:cubicBezTo>
                  <a:pt x="2057054" y="683229"/>
                  <a:pt x="2048498" y="691341"/>
                  <a:pt x="2040098" y="699413"/>
                </a:cubicBezTo>
                <a:cubicBezTo>
                  <a:pt x="2026100" y="712953"/>
                  <a:pt x="2011683" y="726716"/>
                  <a:pt x="2001295" y="744810"/>
                </a:cubicBezTo>
                <a:cubicBezTo>
                  <a:pt x="1992425" y="762877"/>
                  <a:pt x="1992164" y="778367"/>
                  <a:pt x="1991876" y="793255"/>
                </a:cubicBezTo>
                <a:cubicBezTo>
                  <a:pt x="1991876" y="799090"/>
                  <a:pt x="1991876" y="804951"/>
                  <a:pt x="1991378" y="810773"/>
                </a:cubicBezTo>
                <a:cubicBezTo>
                  <a:pt x="1987951" y="835016"/>
                  <a:pt x="1972749" y="852023"/>
                  <a:pt x="1955074" y="871621"/>
                </a:cubicBezTo>
                <a:cubicBezTo>
                  <a:pt x="1945340" y="882715"/>
                  <a:pt x="1935201" y="893915"/>
                  <a:pt x="1927247" y="906356"/>
                </a:cubicBezTo>
                <a:lnTo>
                  <a:pt x="1918704" y="917790"/>
                </a:lnTo>
                <a:cubicBezTo>
                  <a:pt x="1902900" y="938959"/>
                  <a:pt x="1886520" y="960780"/>
                  <a:pt x="1878775" y="983963"/>
                </a:cubicBezTo>
                <a:cubicBezTo>
                  <a:pt x="1875492" y="992899"/>
                  <a:pt x="1874091" y="1001546"/>
                  <a:pt x="1872927" y="1009474"/>
                </a:cubicBezTo>
                <a:cubicBezTo>
                  <a:pt x="1871436" y="1018240"/>
                  <a:pt x="1870232" y="1025657"/>
                  <a:pt x="1867132" y="1032356"/>
                </a:cubicBezTo>
                <a:cubicBezTo>
                  <a:pt x="1854991" y="1054492"/>
                  <a:pt x="1831507" y="1070937"/>
                  <a:pt x="1806742" y="1088233"/>
                </a:cubicBezTo>
                <a:cubicBezTo>
                  <a:pt x="1785482" y="1103226"/>
                  <a:pt x="1763438" y="1118637"/>
                  <a:pt x="1746927" y="1139321"/>
                </a:cubicBezTo>
                <a:cubicBezTo>
                  <a:pt x="1740844" y="1146778"/>
                  <a:pt x="1734642" y="1153948"/>
                  <a:pt x="1728180" y="1160881"/>
                </a:cubicBezTo>
                <a:cubicBezTo>
                  <a:pt x="1731725" y="1152600"/>
                  <a:pt x="1733596" y="1144240"/>
                  <a:pt x="1735245" y="1136391"/>
                </a:cubicBezTo>
                <a:cubicBezTo>
                  <a:pt x="1736762" y="1129575"/>
                  <a:pt x="1738057" y="1122601"/>
                  <a:pt x="1740085" y="1117355"/>
                </a:cubicBezTo>
                <a:cubicBezTo>
                  <a:pt x="1745501" y="1107490"/>
                  <a:pt x="1754751" y="1099733"/>
                  <a:pt x="1764668" y="1091778"/>
                </a:cubicBezTo>
                <a:cubicBezTo>
                  <a:pt x="1770280" y="1086925"/>
                  <a:pt x="1776193" y="1082150"/>
                  <a:pt x="1782185" y="1076314"/>
                </a:cubicBezTo>
                <a:cubicBezTo>
                  <a:pt x="1787091" y="1070650"/>
                  <a:pt x="1791317" y="1065665"/>
                  <a:pt x="1795373" y="1060576"/>
                </a:cubicBezTo>
                <a:cubicBezTo>
                  <a:pt x="1804714" y="1049142"/>
                  <a:pt x="1812093" y="1039761"/>
                  <a:pt x="1825149" y="1030734"/>
                </a:cubicBezTo>
                <a:cubicBezTo>
                  <a:pt x="1828315" y="1028483"/>
                  <a:pt x="1831991" y="1026835"/>
                  <a:pt x="1835576" y="1025187"/>
                </a:cubicBezTo>
                <a:cubicBezTo>
                  <a:pt x="1845296" y="1020372"/>
                  <a:pt x="1857738" y="1014394"/>
                  <a:pt x="1866046" y="999688"/>
                </a:cubicBezTo>
                <a:cubicBezTo>
                  <a:pt x="1874091" y="985232"/>
                  <a:pt x="1872927" y="966969"/>
                  <a:pt x="1872156" y="949385"/>
                </a:cubicBezTo>
                <a:cubicBezTo>
                  <a:pt x="1871724" y="937584"/>
                  <a:pt x="1870965" y="919845"/>
                  <a:pt x="1874091" y="916011"/>
                </a:cubicBezTo>
                <a:cubicBezTo>
                  <a:pt x="1873974" y="916247"/>
                  <a:pt x="1877545" y="916652"/>
                  <a:pt x="1879756" y="917162"/>
                </a:cubicBezTo>
                <a:cubicBezTo>
                  <a:pt x="1888705" y="919347"/>
                  <a:pt x="1906916" y="923874"/>
                  <a:pt x="1921111" y="905467"/>
                </a:cubicBezTo>
                <a:cubicBezTo>
                  <a:pt x="1931786" y="892200"/>
                  <a:pt x="1929602" y="862882"/>
                  <a:pt x="1928241" y="850820"/>
                </a:cubicBezTo>
                <a:cubicBezTo>
                  <a:pt x="1924722" y="823346"/>
                  <a:pt x="1917108" y="817393"/>
                  <a:pt x="1914805" y="815614"/>
                </a:cubicBezTo>
                <a:cubicBezTo>
                  <a:pt x="1890223" y="794799"/>
                  <a:pt x="1826156" y="823607"/>
                  <a:pt x="1825659" y="824052"/>
                </a:cubicBezTo>
                <a:cubicBezTo>
                  <a:pt x="1817169" y="828291"/>
                  <a:pt x="1810169" y="832831"/>
                  <a:pt x="1803445" y="836873"/>
                </a:cubicBezTo>
                <a:cubicBezTo>
                  <a:pt x="1794823" y="842525"/>
                  <a:pt x="1787758" y="846790"/>
                  <a:pt x="1782277" y="849105"/>
                </a:cubicBezTo>
                <a:cubicBezTo>
                  <a:pt x="1776743" y="846162"/>
                  <a:pt x="1768501" y="841662"/>
                  <a:pt x="1759382" y="843755"/>
                </a:cubicBezTo>
                <a:cubicBezTo>
                  <a:pt x="1751781" y="845939"/>
                  <a:pt x="1743068" y="850728"/>
                  <a:pt x="1735074" y="855189"/>
                </a:cubicBezTo>
                <a:cubicBezTo>
                  <a:pt x="1731947" y="856956"/>
                  <a:pt x="1729161" y="858421"/>
                  <a:pt x="1726112" y="860043"/>
                </a:cubicBezTo>
                <a:cubicBezTo>
                  <a:pt x="1690632" y="879902"/>
                  <a:pt x="1655125" y="903596"/>
                  <a:pt x="1642409" y="958753"/>
                </a:cubicBezTo>
                <a:lnTo>
                  <a:pt x="1638393" y="977631"/>
                </a:lnTo>
                <a:cubicBezTo>
                  <a:pt x="1629012" y="1019483"/>
                  <a:pt x="1617356" y="1071500"/>
                  <a:pt x="1587161" y="1097142"/>
                </a:cubicBezTo>
                <a:cubicBezTo>
                  <a:pt x="1576132" y="1106064"/>
                  <a:pt x="1564959" y="1110290"/>
                  <a:pt x="1553211" y="1114595"/>
                </a:cubicBezTo>
                <a:cubicBezTo>
                  <a:pt x="1533064" y="1122196"/>
                  <a:pt x="1510090" y="1130778"/>
                  <a:pt x="1494116" y="1164453"/>
                </a:cubicBezTo>
                <a:lnTo>
                  <a:pt x="1489433" y="1176529"/>
                </a:lnTo>
                <a:cubicBezTo>
                  <a:pt x="1483990" y="1190618"/>
                  <a:pt x="1482930" y="1192803"/>
                  <a:pt x="1468997" y="1203125"/>
                </a:cubicBezTo>
                <a:cubicBezTo>
                  <a:pt x="1464719" y="1205820"/>
                  <a:pt x="1460349" y="1207770"/>
                  <a:pt x="1456320" y="1209654"/>
                </a:cubicBezTo>
                <a:cubicBezTo>
                  <a:pt x="1443656" y="1215973"/>
                  <a:pt x="1429212" y="1222868"/>
                  <a:pt x="1420434" y="1242609"/>
                </a:cubicBezTo>
                <a:cubicBezTo>
                  <a:pt x="1412924" y="1262666"/>
                  <a:pt x="1414481" y="1318516"/>
                  <a:pt x="1425379" y="1337460"/>
                </a:cubicBezTo>
                <a:cubicBezTo>
                  <a:pt x="1429710" y="1346304"/>
                  <a:pt x="1437062" y="1351144"/>
                  <a:pt x="1442348" y="1354572"/>
                </a:cubicBezTo>
                <a:cubicBezTo>
                  <a:pt x="1449190" y="1359295"/>
                  <a:pt x="1449190" y="1359426"/>
                  <a:pt x="1448941" y="1362082"/>
                </a:cubicBezTo>
                <a:cubicBezTo>
                  <a:pt x="1448654" y="1364240"/>
                  <a:pt x="1445134" y="1366229"/>
                  <a:pt x="1437311" y="1370127"/>
                </a:cubicBezTo>
                <a:cubicBezTo>
                  <a:pt x="1429710" y="1373699"/>
                  <a:pt x="1420016" y="1378552"/>
                  <a:pt x="1412924" y="1387044"/>
                </a:cubicBezTo>
                <a:cubicBezTo>
                  <a:pt x="1400247" y="1401395"/>
                  <a:pt x="1399619" y="1416571"/>
                  <a:pt x="1399149" y="1427717"/>
                </a:cubicBezTo>
                <a:cubicBezTo>
                  <a:pt x="1399044" y="1433265"/>
                  <a:pt x="1398756" y="1438105"/>
                  <a:pt x="1398350" y="1440081"/>
                </a:cubicBezTo>
                <a:cubicBezTo>
                  <a:pt x="1395433" y="1445105"/>
                  <a:pt x="1390108" y="1449867"/>
                  <a:pt x="1384757" y="1454839"/>
                </a:cubicBezTo>
                <a:cubicBezTo>
                  <a:pt x="1377980" y="1461340"/>
                  <a:pt x="1370379" y="1468301"/>
                  <a:pt x="1365526" y="1476988"/>
                </a:cubicBezTo>
                <a:cubicBezTo>
                  <a:pt x="1350323" y="1499477"/>
                  <a:pt x="1349146" y="1525145"/>
                  <a:pt x="1348073" y="1547792"/>
                </a:cubicBezTo>
                <a:cubicBezTo>
                  <a:pt x="1347027" y="1568410"/>
                  <a:pt x="1346294" y="1586464"/>
                  <a:pt x="1336129" y="1600699"/>
                </a:cubicBezTo>
                <a:cubicBezTo>
                  <a:pt x="1271474" y="1695379"/>
                  <a:pt x="1202633" y="1757862"/>
                  <a:pt x="1125614" y="1791537"/>
                </a:cubicBezTo>
                <a:cubicBezTo>
                  <a:pt x="1121938" y="1781528"/>
                  <a:pt x="1116430" y="1773914"/>
                  <a:pt x="1111223" y="1766732"/>
                </a:cubicBezTo>
                <a:cubicBezTo>
                  <a:pt x="1106853" y="1760805"/>
                  <a:pt x="1102798" y="1755258"/>
                  <a:pt x="1099030" y="1747278"/>
                </a:cubicBezTo>
                <a:cubicBezTo>
                  <a:pt x="1091429" y="1733187"/>
                  <a:pt x="1091717" y="1711575"/>
                  <a:pt x="1091717" y="1690734"/>
                </a:cubicBezTo>
                <a:cubicBezTo>
                  <a:pt x="1091939" y="1678318"/>
                  <a:pt x="1091939" y="1665288"/>
                  <a:pt x="1090317" y="1653906"/>
                </a:cubicBezTo>
                <a:cubicBezTo>
                  <a:pt x="1089179" y="1646122"/>
                  <a:pt x="1082703" y="1639921"/>
                  <a:pt x="1075102" y="1639803"/>
                </a:cubicBezTo>
                <a:close/>
                <a:moveTo>
                  <a:pt x="1758113" y="1054780"/>
                </a:moveTo>
                <a:cubicBezTo>
                  <a:pt x="1762012" y="1050554"/>
                  <a:pt x="1766067" y="1045740"/>
                  <a:pt x="1769704" y="1041174"/>
                </a:cubicBezTo>
                <a:cubicBezTo>
                  <a:pt x="1779883" y="1028510"/>
                  <a:pt x="1789538" y="1016657"/>
                  <a:pt x="1806519" y="1004778"/>
                </a:cubicBezTo>
                <a:cubicBezTo>
                  <a:pt x="1811556" y="1001572"/>
                  <a:pt x="1816214" y="999231"/>
                  <a:pt x="1821093" y="996823"/>
                </a:cubicBezTo>
                <a:cubicBezTo>
                  <a:pt x="1829558" y="992650"/>
                  <a:pt x="1834398" y="990073"/>
                  <a:pt x="1837447" y="984787"/>
                </a:cubicBezTo>
                <a:cubicBezTo>
                  <a:pt x="1840770" y="978704"/>
                  <a:pt x="1840234" y="964444"/>
                  <a:pt x="1839461" y="951753"/>
                </a:cubicBezTo>
                <a:cubicBezTo>
                  <a:pt x="1838454" y="930742"/>
                  <a:pt x="1837224" y="906787"/>
                  <a:pt x="1853316" y="892475"/>
                </a:cubicBezTo>
                <a:cubicBezTo>
                  <a:pt x="1864999" y="880818"/>
                  <a:pt x="1879416" y="884652"/>
                  <a:pt x="1887397" y="886614"/>
                </a:cubicBezTo>
                <a:cubicBezTo>
                  <a:pt x="1889464" y="886928"/>
                  <a:pt x="1892473" y="887412"/>
                  <a:pt x="1893990" y="887818"/>
                </a:cubicBezTo>
                <a:cubicBezTo>
                  <a:pt x="1898321" y="879615"/>
                  <a:pt x="1896424" y="847195"/>
                  <a:pt x="1892002" y="839725"/>
                </a:cubicBezTo>
                <a:cubicBezTo>
                  <a:pt x="1891832" y="839725"/>
                  <a:pt x="1891610" y="839555"/>
                  <a:pt x="1891322" y="839555"/>
                </a:cubicBezTo>
                <a:cubicBezTo>
                  <a:pt x="1884649" y="839555"/>
                  <a:pt x="1853656" y="847195"/>
                  <a:pt x="1839998" y="853920"/>
                </a:cubicBezTo>
                <a:cubicBezTo>
                  <a:pt x="1832528" y="857622"/>
                  <a:pt x="1826444" y="861652"/>
                  <a:pt x="1820609" y="865354"/>
                </a:cubicBezTo>
                <a:cubicBezTo>
                  <a:pt x="1809594" y="872289"/>
                  <a:pt x="1798159" y="879261"/>
                  <a:pt x="1783585" y="882742"/>
                </a:cubicBezTo>
                <a:cubicBezTo>
                  <a:pt x="1776455" y="882807"/>
                  <a:pt x="1771667" y="881328"/>
                  <a:pt x="1768252" y="879261"/>
                </a:cubicBezTo>
                <a:cubicBezTo>
                  <a:pt x="1767363" y="878372"/>
                  <a:pt x="1765714" y="877613"/>
                  <a:pt x="1764419" y="877011"/>
                </a:cubicBezTo>
                <a:cubicBezTo>
                  <a:pt x="1760481" y="878594"/>
                  <a:pt x="1755169" y="881564"/>
                  <a:pt x="1750891" y="884076"/>
                </a:cubicBezTo>
                <a:cubicBezTo>
                  <a:pt x="1747464" y="886077"/>
                  <a:pt x="1744049" y="887857"/>
                  <a:pt x="1741092" y="889270"/>
                </a:cubicBezTo>
                <a:cubicBezTo>
                  <a:pt x="1704565" y="909744"/>
                  <a:pt x="1682808" y="928217"/>
                  <a:pt x="1674069" y="966759"/>
                </a:cubicBezTo>
                <a:lnTo>
                  <a:pt x="1669857" y="985389"/>
                </a:lnTo>
                <a:cubicBezTo>
                  <a:pt x="1659875" y="1029557"/>
                  <a:pt x="1646635" y="1089999"/>
                  <a:pt x="1607727" y="1122667"/>
                </a:cubicBezTo>
                <a:cubicBezTo>
                  <a:pt x="1592394" y="1135409"/>
                  <a:pt x="1577479" y="1140996"/>
                  <a:pt x="1564318" y="1145758"/>
                </a:cubicBezTo>
                <a:cubicBezTo>
                  <a:pt x="1545819" y="1152626"/>
                  <a:pt x="1533652" y="1157231"/>
                  <a:pt x="1523775" y="1178255"/>
                </a:cubicBezTo>
                <a:lnTo>
                  <a:pt x="1519496" y="1188878"/>
                </a:lnTo>
                <a:cubicBezTo>
                  <a:pt x="1512654" y="1206933"/>
                  <a:pt x="1509044" y="1214626"/>
                  <a:pt x="1487274" y="1230600"/>
                </a:cubicBezTo>
                <a:cubicBezTo>
                  <a:pt x="1480785" y="1234629"/>
                  <a:pt x="1475434" y="1237350"/>
                  <a:pt x="1470489" y="1239652"/>
                </a:cubicBezTo>
                <a:cubicBezTo>
                  <a:pt x="1459198" y="1244991"/>
                  <a:pt x="1453821" y="1247738"/>
                  <a:pt x="1450498" y="1255561"/>
                </a:cubicBezTo>
                <a:cubicBezTo>
                  <a:pt x="1446024" y="1267349"/>
                  <a:pt x="1447960" y="1312498"/>
                  <a:pt x="1453821" y="1322951"/>
                </a:cubicBezTo>
                <a:cubicBezTo>
                  <a:pt x="1454776" y="1324534"/>
                  <a:pt x="1458099" y="1326836"/>
                  <a:pt x="1460088" y="1328276"/>
                </a:cubicBezTo>
                <a:cubicBezTo>
                  <a:pt x="1461108" y="1328773"/>
                  <a:pt x="1461867" y="1329348"/>
                  <a:pt x="1462953" y="1330133"/>
                </a:cubicBezTo>
                <a:cubicBezTo>
                  <a:pt x="1454776" y="1314683"/>
                  <a:pt x="1452055" y="1301024"/>
                  <a:pt x="1457432" y="1288923"/>
                </a:cubicBezTo>
                <a:cubicBezTo>
                  <a:pt x="1465190" y="1271810"/>
                  <a:pt x="1485351" y="1266014"/>
                  <a:pt x="1513217" y="1262443"/>
                </a:cubicBezTo>
                <a:cubicBezTo>
                  <a:pt x="1558496" y="1256190"/>
                  <a:pt x="1587383" y="1252226"/>
                  <a:pt x="1614569" y="1221599"/>
                </a:cubicBezTo>
                <a:cubicBezTo>
                  <a:pt x="1617578" y="1218184"/>
                  <a:pt x="1619985" y="1214626"/>
                  <a:pt x="1622432" y="1211460"/>
                </a:cubicBezTo>
                <a:cubicBezTo>
                  <a:pt x="1629274" y="1201674"/>
                  <a:pt x="1636522" y="1191600"/>
                  <a:pt x="1655125" y="1182154"/>
                </a:cubicBezTo>
                <a:cubicBezTo>
                  <a:pt x="1659299" y="1179027"/>
                  <a:pt x="1665736" y="1175874"/>
                  <a:pt x="1672094" y="1173127"/>
                </a:cubicBezTo>
                <a:cubicBezTo>
                  <a:pt x="1680114" y="1169490"/>
                  <a:pt x="1686066" y="1166729"/>
                  <a:pt x="1691522" y="1159560"/>
                </a:cubicBezTo>
                <a:cubicBezTo>
                  <a:pt x="1698769" y="1151357"/>
                  <a:pt x="1700640" y="1142238"/>
                  <a:pt x="1703309" y="1130582"/>
                </a:cubicBezTo>
                <a:cubicBezTo>
                  <a:pt x="1705115" y="1122091"/>
                  <a:pt x="1706816" y="1113064"/>
                  <a:pt x="1710400" y="1104469"/>
                </a:cubicBezTo>
                <a:cubicBezTo>
                  <a:pt x="1719781" y="1087239"/>
                  <a:pt x="1732549" y="1076785"/>
                  <a:pt x="1743735" y="1067666"/>
                </a:cubicBezTo>
                <a:cubicBezTo>
                  <a:pt x="1748667" y="1063611"/>
                  <a:pt x="1753770" y="1059594"/>
                  <a:pt x="1758113" y="1054780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591;p82">
            <a:extLst>
              <a:ext uri="{FF2B5EF4-FFF2-40B4-BE49-F238E27FC236}">
                <a16:creationId xmlns:a16="http://schemas.microsoft.com/office/drawing/2014/main" id="{484CC6D5-6400-A515-1F74-17FA68159AA7}"/>
              </a:ext>
            </a:extLst>
          </p:cNvPr>
          <p:cNvSpPr/>
          <p:nvPr/>
        </p:nvSpPr>
        <p:spPr>
          <a:xfrm>
            <a:off x="4670283" y="1827558"/>
            <a:ext cx="734244" cy="1291852"/>
          </a:xfrm>
          <a:custGeom>
            <a:avLst/>
            <a:gdLst/>
            <a:ahLst/>
            <a:cxnLst/>
            <a:rect l="l" t="t" r="r" b="b"/>
            <a:pathLst>
              <a:path w="1275227" h="2219550" extrusionOk="0">
                <a:moveTo>
                  <a:pt x="1112751" y="1614494"/>
                </a:moveTo>
                <a:cubicBezTo>
                  <a:pt x="1119109" y="1609169"/>
                  <a:pt x="1125664" y="1603714"/>
                  <a:pt x="1128202" y="1600364"/>
                </a:cubicBezTo>
                <a:cubicBezTo>
                  <a:pt x="1134547" y="1591468"/>
                  <a:pt x="1135331" y="1582938"/>
                  <a:pt x="1136339" y="1572040"/>
                </a:cubicBezTo>
                <a:cubicBezTo>
                  <a:pt x="1137386" y="1561025"/>
                  <a:pt x="1138655" y="1548569"/>
                  <a:pt x="1145719" y="1534976"/>
                </a:cubicBezTo>
                <a:cubicBezTo>
                  <a:pt x="1148350" y="1526447"/>
                  <a:pt x="1158357" y="1523477"/>
                  <a:pt x="1163211" y="1521946"/>
                </a:cubicBezTo>
                <a:cubicBezTo>
                  <a:pt x="1165488" y="1519486"/>
                  <a:pt x="1167293" y="1514031"/>
                  <a:pt x="1169294" y="1508588"/>
                </a:cubicBezTo>
                <a:cubicBezTo>
                  <a:pt x="1173376" y="1496578"/>
                  <a:pt x="1178191" y="1483051"/>
                  <a:pt x="1189573" y="1473644"/>
                </a:cubicBezTo>
                <a:cubicBezTo>
                  <a:pt x="1202525" y="1463244"/>
                  <a:pt x="1216184" y="1459319"/>
                  <a:pt x="1228625" y="1455943"/>
                </a:cubicBezTo>
                <a:cubicBezTo>
                  <a:pt x="1240321" y="1452725"/>
                  <a:pt x="1250329" y="1449886"/>
                  <a:pt x="1258310" y="1442468"/>
                </a:cubicBezTo>
                <a:cubicBezTo>
                  <a:pt x="1277987" y="1424793"/>
                  <a:pt x="1276717" y="1419115"/>
                  <a:pt x="1273041" y="1403573"/>
                </a:cubicBezTo>
                <a:cubicBezTo>
                  <a:pt x="1270765" y="1394690"/>
                  <a:pt x="1268488" y="1383910"/>
                  <a:pt x="1269142" y="1370029"/>
                </a:cubicBezTo>
                <a:cubicBezTo>
                  <a:pt x="1258362" y="1366130"/>
                  <a:pt x="1249374" y="1360465"/>
                  <a:pt x="1241067" y="1355363"/>
                </a:cubicBezTo>
                <a:cubicBezTo>
                  <a:pt x="1235742" y="1351844"/>
                  <a:pt x="1230391" y="1348508"/>
                  <a:pt x="1224713" y="1345891"/>
                </a:cubicBezTo>
                <a:cubicBezTo>
                  <a:pt x="1223640" y="1345629"/>
                  <a:pt x="1217844" y="1346140"/>
                  <a:pt x="1211094" y="1346558"/>
                </a:cubicBezTo>
                <a:cubicBezTo>
                  <a:pt x="1197959" y="1347304"/>
                  <a:pt x="1181187" y="1348390"/>
                  <a:pt x="1164467" y="1335399"/>
                </a:cubicBezTo>
                <a:cubicBezTo>
                  <a:pt x="1145746" y="1321609"/>
                  <a:pt x="1138903" y="1299408"/>
                  <a:pt x="1131996" y="1278018"/>
                </a:cubicBezTo>
                <a:cubicBezTo>
                  <a:pt x="1125689" y="1257975"/>
                  <a:pt x="1119737" y="1238992"/>
                  <a:pt x="1104653" y="1228983"/>
                </a:cubicBezTo>
                <a:cubicBezTo>
                  <a:pt x="1099681" y="1225778"/>
                  <a:pt x="1097025" y="1220048"/>
                  <a:pt x="1097300" y="1214213"/>
                </a:cubicBezTo>
                <a:cubicBezTo>
                  <a:pt x="1098255" y="1203838"/>
                  <a:pt x="1095220" y="1193922"/>
                  <a:pt x="1091727" y="1182382"/>
                </a:cubicBezTo>
                <a:cubicBezTo>
                  <a:pt x="1089673" y="1175423"/>
                  <a:pt x="1087554" y="1167782"/>
                  <a:pt x="1086154" y="1159579"/>
                </a:cubicBezTo>
                <a:cubicBezTo>
                  <a:pt x="1043033" y="1154372"/>
                  <a:pt x="1038952" y="1126179"/>
                  <a:pt x="1035942" y="1105050"/>
                </a:cubicBezTo>
                <a:cubicBezTo>
                  <a:pt x="1034032" y="1092988"/>
                  <a:pt x="1032070" y="1080664"/>
                  <a:pt x="1024404" y="1069190"/>
                </a:cubicBezTo>
                <a:cubicBezTo>
                  <a:pt x="1019471" y="1061968"/>
                  <a:pt x="1007147" y="1057625"/>
                  <a:pt x="996341" y="1054014"/>
                </a:cubicBezTo>
                <a:cubicBezTo>
                  <a:pt x="983990" y="1049606"/>
                  <a:pt x="972007" y="1045550"/>
                  <a:pt x="965387" y="1035476"/>
                </a:cubicBezTo>
                <a:cubicBezTo>
                  <a:pt x="951480" y="1007544"/>
                  <a:pt x="969351" y="993729"/>
                  <a:pt x="978116" y="987135"/>
                </a:cubicBezTo>
                <a:cubicBezTo>
                  <a:pt x="981609" y="984440"/>
                  <a:pt x="984959" y="981981"/>
                  <a:pt x="986961" y="979089"/>
                </a:cubicBezTo>
                <a:cubicBezTo>
                  <a:pt x="994601" y="966726"/>
                  <a:pt x="1000710" y="946644"/>
                  <a:pt x="1002829" y="925986"/>
                </a:cubicBezTo>
                <a:cubicBezTo>
                  <a:pt x="1003497" y="922349"/>
                  <a:pt x="1003274" y="918045"/>
                  <a:pt x="1002829" y="913950"/>
                </a:cubicBezTo>
                <a:cubicBezTo>
                  <a:pt x="1002071" y="903523"/>
                  <a:pt x="1001181" y="889276"/>
                  <a:pt x="1010561" y="877580"/>
                </a:cubicBezTo>
                <a:cubicBezTo>
                  <a:pt x="1017627" y="866682"/>
                  <a:pt x="1069931" y="844192"/>
                  <a:pt x="1082033" y="844192"/>
                </a:cubicBezTo>
                <a:cubicBezTo>
                  <a:pt x="1096803" y="842897"/>
                  <a:pt x="1109310" y="841890"/>
                  <a:pt x="1114596" y="857433"/>
                </a:cubicBezTo>
                <a:cubicBezTo>
                  <a:pt x="1114883" y="857916"/>
                  <a:pt x="1115263" y="859277"/>
                  <a:pt x="1119384" y="862378"/>
                </a:cubicBezTo>
                <a:cubicBezTo>
                  <a:pt x="1123910" y="866813"/>
                  <a:pt x="1126318" y="870450"/>
                  <a:pt x="1128765" y="874165"/>
                </a:cubicBezTo>
                <a:cubicBezTo>
                  <a:pt x="1129771" y="875748"/>
                  <a:pt x="1131302" y="877842"/>
                  <a:pt x="1132441" y="879608"/>
                </a:cubicBezTo>
                <a:cubicBezTo>
                  <a:pt x="1132532" y="879490"/>
                  <a:pt x="1132794" y="879398"/>
                  <a:pt x="1133003" y="879097"/>
                </a:cubicBezTo>
                <a:cubicBezTo>
                  <a:pt x="1134521" y="872425"/>
                  <a:pt x="1126318" y="843552"/>
                  <a:pt x="1106942" y="795211"/>
                </a:cubicBezTo>
                <a:cubicBezTo>
                  <a:pt x="1104012" y="787583"/>
                  <a:pt x="1101579" y="781395"/>
                  <a:pt x="1100152" y="777444"/>
                </a:cubicBezTo>
                <a:cubicBezTo>
                  <a:pt x="1094200" y="757611"/>
                  <a:pt x="1087266" y="745575"/>
                  <a:pt x="1079782" y="742304"/>
                </a:cubicBezTo>
                <a:cubicBezTo>
                  <a:pt x="1069133" y="737529"/>
                  <a:pt x="1050006" y="746935"/>
                  <a:pt x="1029597" y="756721"/>
                </a:cubicBezTo>
                <a:cubicBezTo>
                  <a:pt x="1021499" y="760567"/>
                  <a:pt x="1013100" y="764636"/>
                  <a:pt x="1004256" y="768378"/>
                </a:cubicBezTo>
                <a:cubicBezTo>
                  <a:pt x="955025" y="790998"/>
                  <a:pt x="932470" y="743076"/>
                  <a:pt x="915711" y="707896"/>
                </a:cubicBezTo>
                <a:cubicBezTo>
                  <a:pt x="907352" y="690065"/>
                  <a:pt x="898730" y="671762"/>
                  <a:pt x="888277" y="662591"/>
                </a:cubicBezTo>
                <a:cubicBezTo>
                  <a:pt x="882508" y="656703"/>
                  <a:pt x="878217" y="653341"/>
                  <a:pt x="874409" y="650280"/>
                </a:cubicBezTo>
                <a:cubicBezTo>
                  <a:pt x="865540" y="643110"/>
                  <a:pt x="856918" y="636425"/>
                  <a:pt x="847289" y="618319"/>
                </a:cubicBezTo>
                <a:cubicBezTo>
                  <a:pt x="843992" y="612039"/>
                  <a:pt x="841755" y="605667"/>
                  <a:pt x="839596" y="599361"/>
                </a:cubicBezTo>
                <a:cubicBezTo>
                  <a:pt x="837189" y="592087"/>
                  <a:pt x="834991" y="585363"/>
                  <a:pt x="831184" y="579567"/>
                </a:cubicBezTo>
                <a:cubicBezTo>
                  <a:pt x="823203" y="567531"/>
                  <a:pt x="807360" y="556371"/>
                  <a:pt x="793584" y="546612"/>
                </a:cubicBezTo>
                <a:cubicBezTo>
                  <a:pt x="788992" y="543380"/>
                  <a:pt x="784871" y="540319"/>
                  <a:pt x="780776" y="537336"/>
                </a:cubicBezTo>
                <a:cubicBezTo>
                  <a:pt x="776916" y="534301"/>
                  <a:pt x="774941" y="529382"/>
                  <a:pt x="774941" y="524149"/>
                </a:cubicBezTo>
                <a:cubicBezTo>
                  <a:pt x="774941" y="518968"/>
                  <a:pt x="781312" y="514114"/>
                  <a:pt x="785473" y="511196"/>
                </a:cubicBezTo>
                <a:cubicBezTo>
                  <a:pt x="835763" y="474513"/>
                  <a:pt x="840551" y="431209"/>
                  <a:pt x="840551" y="365376"/>
                </a:cubicBezTo>
                <a:lnTo>
                  <a:pt x="840551" y="351940"/>
                </a:lnTo>
                <a:cubicBezTo>
                  <a:pt x="840551" y="327318"/>
                  <a:pt x="837307" y="300969"/>
                  <a:pt x="839138" y="273339"/>
                </a:cubicBezTo>
                <a:cubicBezTo>
                  <a:pt x="843901" y="204183"/>
                  <a:pt x="845091" y="132738"/>
                  <a:pt x="822406" y="78850"/>
                </a:cubicBezTo>
                <a:cubicBezTo>
                  <a:pt x="812004" y="52567"/>
                  <a:pt x="797666" y="41669"/>
                  <a:pt x="771526" y="38346"/>
                </a:cubicBezTo>
                <a:cubicBezTo>
                  <a:pt x="762473" y="36907"/>
                  <a:pt x="754493" y="37037"/>
                  <a:pt x="747899" y="37299"/>
                </a:cubicBezTo>
                <a:cubicBezTo>
                  <a:pt x="734215" y="37809"/>
                  <a:pt x="718306" y="38019"/>
                  <a:pt x="700343" y="28036"/>
                </a:cubicBezTo>
                <a:cubicBezTo>
                  <a:pt x="692206" y="23549"/>
                  <a:pt x="686933" y="19480"/>
                  <a:pt x="682367" y="15843"/>
                </a:cubicBezTo>
                <a:cubicBezTo>
                  <a:pt x="676324" y="10806"/>
                  <a:pt x="673615" y="8582"/>
                  <a:pt x="662979" y="6698"/>
                </a:cubicBezTo>
                <a:cubicBezTo>
                  <a:pt x="658636" y="6123"/>
                  <a:pt x="651139" y="7300"/>
                  <a:pt x="644231" y="8582"/>
                </a:cubicBezTo>
                <a:cubicBezTo>
                  <a:pt x="637049" y="9917"/>
                  <a:pt x="629905" y="11186"/>
                  <a:pt x="623731" y="11186"/>
                </a:cubicBezTo>
                <a:cubicBezTo>
                  <a:pt x="615423" y="10296"/>
                  <a:pt x="604080" y="8046"/>
                  <a:pt x="592423" y="5704"/>
                </a:cubicBezTo>
                <a:cubicBezTo>
                  <a:pt x="582298" y="3650"/>
                  <a:pt x="567645" y="824"/>
                  <a:pt x="561221" y="0"/>
                </a:cubicBezTo>
                <a:cubicBezTo>
                  <a:pt x="559115" y="589"/>
                  <a:pt x="556970" y="654"/>
                  <a:pt x="554863" y="419"/>
                </a:cubicBezTo>
                <a:cubicBezTo>
                  <a:pt x="550297" y="2983"/>
                  <a:pt x="545613" y="5286"/>
                  <a:pt x="541178" y="7457"/>
                </a:cubicBezTo>
                <a:cubicBezTo>
                  <a:pt x="533067" y="11317"/>
                  <a:pt x="525872" y="14784"/>
                  <a:pt x="520142" y="19886"/>
                </a:cubicBezTo>
                <a:cubicBezTo>
                  <a:pt x="535121" y="29737"/>
                  <a:pt x="556695" y="34447"/>
                  <a:pt x="577928" y="38987"/>
                </a:cubicBezTo>
                <a:cubicBezTo>
                  <a:pt x="595315" y="42755"/>
                  <a:pt x="613225" y="46627"/>
                  <a:pt x="628650" y="53522"/>
                </a:cubicBezTo>
                <a:cubicBezTo>
                  <a:pt x="653546" y="65846"/>
                  <a:pt x="665177" y="76901"/>
                  <a:pt x="668749" y="90690"/>
                </a:cubicBezTo>
                <a:cubicBezTo>
                  <a:pt x="672529" y="106337"/>
                  <a:pt x="663620" y="118844"/>
                  <a:pt x="655666" y="129873"/>
                </a:cubicBezTo>
                <a:cubicBezTo>
                  <a:pt x="650982" y="136401"/>
                  <a:pt x="646168" y="143243"/>
                  <a:pt x="643538" y="150792"/>
                </a:cubicBezTo>
                <a:cubicBezTo>
                  <a:pt x="645880" y="158197"/>
                  <a:pt x="646639" y="167133"/>
                  <a:pt x="646639" y="175453"/>
                </a:cubicBezTo>
                <a:cubicBezTo>
                  <a:pt x="646639" y="186325"/>
                  <a:pt x="644101" y="195535"/>
                  <a:pt x="642151" y="203712"/>
                </a:cubicBezTo>
                <a:cubicBezTo>
                  <a:pt x="641353" y="206564"/>
                  <a:pt x="640502" y="209455"/>
                  <a:pt x="639836" y="212373"/>
                </a:cubicBezTo>
                <a:cubicBezTo>
                  <a:pt x="630730" y="242241"/>
                  <a:pt x="618314" y="253741"/>
                  <a:pt x="605114" y="265751"/>
                </a:cubicBezTo>
                <a:cubicBezTo>
                  <a:pt x="600391" y="270068"/>
                  <a:pt x="595315" y="274778"/>
                  <a:pt x="589872" y="280861"/>
                </a:cubicBezTo>
                <a:cubicBezTo>
                  <a:pt x="576149" y="295017"/>
                  <a:pt x="571151" y="314222"/>
                  <a:pt x="565539" y="334618"/>
                </a:cubicBezTo>
                <a:cubicBezTo>
                  <a:pt x="557310" y="365768"/>
                  <a:pt x="547039" y="403277"/>
                  <a:pt x="500622" y="411061"/>
                </a:cubicBezTo>
                <a:cubicBezTo>
                  <a:pt x="498227" y="412814"/>
                  <a:pt x="495049" y="413821"/>
                  <a:pt x="491726" y="413821"/>
                </a:cubicBezTo>
                <a:cubicBezTo>
                  <a:pt x="488847" y="413154"/>
                  <a:pt x="487408" y="413416"/>
                  <a:pt x="485459" y="412683"/>
                </a:cubicBezTo>
                <a:cubicBezTo>
                  <a:pt x="477937" y="413154"/>
                  <a:pt x="471225" y="413154"/>
                  <a:pt x="465586" y="410302"/>
                </a:cubicBezTo>
                <a:cubicBezTo>
                  <a:pt x="464893" y="409962"/>
                  <a:pt x="464395" y="409413"/>
                  <a:pt x="463781" y="408994"/>
                </a:cubicBezTo>
                <a:cubicBezTo>
                  <a:pt x="451693" y="410433"/>
                  <a:pt x="436373" y="416216"/>
                  <a:pt x="422518" y="425217"/>
                </a:cubicBezTo>
                <a:cubicBezTo>
                  <a:pt x="403286" y="437724"/>
                  <a:pt x="393343" y="451382"/>
                  <a:pt x="392585" y="459127"/>
                </a:cubicBezTo>
                <a:cubicBezTo>
                  <a:pt x="392100" y="464844"/>
                  <a:pt x="394128" y="473139"/>
                  <a:pt x="396130" y="481826"/>
                </a:cubicBezTo>
                <a:cubicBezTo>
                  <a:pt x="400212" y="498768"/>
                  <a:pt x="405379" y="519740"/>
                  <a:pt x="395241" y="541666"/>
                </a:cubicBezTo>
                <a:cubicBezTo>
                  <a:pt x="389471" y="554946"/>
                  <a:pt x="378795" y="563122"/>
                  <a:pt x="369546" y="570396"/>
                </a:cubicBezTo>
                <a:cubicBezTo>
                  <a:pt x="362416" y="575813"/>
                  <a:pt x="356018" y="580653"/>
                  <a:pt x="352826" y="586907"/>
                </a:cubicBezTo>
                <a:cubicBezTo>
                  <a:pt x="337074" y="615035"/>
                  <a:pt x="349019" y="637393"/>
                  <a:pt x="369232" y="671369"/>
                </a:cubicBezTo>
                <a:cubicBezTo>
                  <a:pt x="394639" y="713849"/>
                  <a:pt x="399492" y="759953"/>
                  <a:pt x="382759" y="797736"/>
                </a:cubicBezTo>
                <a:cubicBezTo>
                  <a:pt x="373156" y="820160"/>
                  <a:pt x="358635" y="839234"/>
                  <a:pt x="344689" y="857864"/>
                </a:cubicBezTo>
                <a:cubicBezTo>
                  <a:pt x="329866" y="877724"/>
                  <a:pt x="315501" y="896354"/>
                  <a:pt x="307416" y="918660"/>
                </a:cubicBezTo>
                <a:cubicBezTo>
                  <a:pt x="302955" y="931834"/>
                  <a:pt x="300390" y="942523"/>
                  <a:pt x="298428" y="951315"/>
                </a:cubicBezTo>
                <a:cubicBezTo>
                  <a:pt x="291272" y="981418"/>
                  <a:pt x="285999" y="996790"/>
                  <a:pt x="239935" y="1016231"/>
                </a:cubicBezTo>
                <a:cubicBezTo>
                  <a:pt x="207359" y="1029641"/>
                  <a:pt x="200569" y="1047381"/>
                  <a:pt x="189894" y="1074410"/>
                </a:cubicBezTo>
                <a:cubicBezTo>
                  <a:pt x="184922" y="1087271"/>
                  <a:pt x="179532" y="1101753"/>
                  <a:pt x="170152" y="1117021"/>
                </a:cubicBezTo>
                <a:cubicBezTo>
                  <a:pt x="166201" y="1124426"/>
                  <a:pt x="162250" y="1130012"/>
                  <a:pt x="158050" y="1135324"/>
                </a:cubicBezTo>
                <a:cubicBezTo>
                  <a:pt x="152215" y="1142728"/>
                  <a:pt x="152019" y="1147609"/>
                  <a:pt x="148958" y="1158807"/>
                </a:cubicBezTo>
                <a:cubicBezTo>
                  <a:pt x="144863" y="1175423"/>
                  <a:pt x="147178" y="1197388"/>
                  <a:pt x="147178" y="1218583"/>
                </a:cubicBezTo>
                <a:cubicBezTo>
                  <a:pt x="147178" y="1218648"/>
                  <a:pt x="147178" y="1218727"/>
                  <a:pt x="147178" y="1218792"/>
                </a:cubicBezTo>
                <a:cubicBezTo>
                  <a:pt x="147178" y="1224051"/>
                  <a:pt x="148735" y="1232084"/>
                  <a:pt x="144601" y="1238508"/>
                </a:cubicBezTo>
                <a:cubicBezTo>
                  <a:pt x="143358" y="1240509"/>
                  <a:pt x="138282" y="1242236"/>
                  <a:pt x="136830" y="1243989"/>
                </a:cubicBezTo>
                <a:cubicBezTo>
                  <a:pt x="135744" y="1248621"/>
                  <a:pt x="132146" y="1252428"/>
                  <a:pt x="128077" y="1254652"/>
                </a:cubicBezTo>
                <a:cubicBezTo>
                  <a:pt x="127947" y="1255620"/>
                  <a:pt x="127554" y="1256706"/>
                  <a:pt x="127449" y="1257569"/>
                </a:cubicBezTo>
                <a:cubicBezTo>
                  <a:pt x="120071" y="1302875"/>
                  <a:pt x="100107" y="1338238"/>
                  <a:pt x="81136" y="1372332"/>
                </a:cubicBezTo>
                <a:cubicBezTo>
                  <a:pt x="67256" y="1396914"/>
                  <a:pt x="54278" y="1420136"/>
                  <a:pt x="45067" y="1447256"/>
                </a:cubicBezTo>
                <a:cubicBezTo>
                  <a:pt x="35595" y="1475293"/>
                  <a:pt x="32770" y="1506430"/>
                  <a:pt x="30009" y="1539320"/>
                </a:cubicBezTo>
                <a:cubicBezTo>
                  <a:pt x="27602" y="1566977"/>
                  <a:pt x="25142" y="1595667"/>
                  <a:pt x="18078" y="1622670"/>
                </a:cubicBezTo>
                <a:cubicBezTo>
                  <a:pt x="15252" y="1631763"/>
                  <a:pt x="12858" y="1639168"/>
                  <a:pt x="10542" y="1646089"/>
                </a:cubicBezTo>
                <a:cubicBezTo>
                  <a:pt x="3072" y="1667492"/>
                  <a:pt x="-1232" y="1680287"/>
                  <a:pt x="1685" y="1707277"/>
                </a:cubicBezTo>
                <a:cubicBezTo>
                  <a:pt x="5989" y="1767667"/>
                  <a:pt x="5989" y="1824852"/>
                  <a:pt x="1829" y="1882573"/>
                </a:cubicBezTo>
                <a:cubicBezTo>
                  <a:pt x="-1743" y="1941302"/>
                  <a:pt x="-225" y="1986450"/>
                  <a:pt x="7638" y="2030526"/>
                </a:cubicBezTo>
                <a:cubicBezTo>
                  <a:pt x="11562" y="2024822"/>
                  <a:pt x="15239" y="2018516"/>
                  <a:pt x="19033" y="2012171"/>
                </a:cubicBezTo>
                <a:cubicBezTo>
                  <a:pt x="23180" y="2005132"/>
                  <a:pt x="27497" y="1997989"/>
                  <a:pt x="32286" y="1991069"/>
                </a:cubicBezTo>
                <a:cubicBezTo>
                  <a:pt x="32403" y="1989695"/>
                  <a:pt x="32482" y="1988308"/>
                  <a:pt x="33018" y="1987000"/>
                </a:cubicBezTo>
                <a:cubicBezTo>
                  <a:pt x="35020" y="1981963"/>
                  <a:pt x="38971" y="1978103"/>
                  <a:pt x="43523" y="1976769"/>
                </a:cubicBezTo>
                <a:cubicBezTo>
                  <a:pt x="46402" y="1973590"/>
                  <a:pt x="49424" y="1970489"/>
                  <a:pt x="52786" y="1967611"/>
                </a:cubicBezTo>
                <a:cubicBezTo>
                  <a:pt x="69768" y="1955182"/>
                  <a:pt x="82850" y="1944572"/>
                  <a:pt x="96417" y="1933491"/>
                </a:cubicBezTo>
                <a:lnTo>
                  <a:pt x="114158" y="1919035"/>
                </a:lnTo>
                <a:cubicBezTo>
                  <a:pt x="118213" y="1915712"/>
                  <a:pt x="123760" y="1914534"/>
                  <a:pt x="128849" y="1916274"/>
                </a:cubicBezTo>
                <a:cubicBezTo>
                  <a:pt x="133925" y="1917792"/>
                  <a:pt x="137981" y="1921691"/>
                  <a:pt x="139538" y="1926740"/>
                </a:cubicBezTo>
                <a:cubicBezTo>
                  <a:pt x="148408" y="1953220"/>
                  <a:pt x="132434" y="1986777"/>
                  <a:pt x="116918" y="2019340"/>
                </a:cubicBezTo>
                <a:cubicBezTo>
                  <a:pt x="105261" y="2043884"/>
                  <a:pt x="89261" y="2077493"/>
                  <a:pt x="98825" y="2085291"/>
                </a:cubicBezTo>
                <a:cubicBezTo>
                  <a:pt x="105575" y="2090615"/>
                  <a:pt x="125055" y="2088902"/>
                  <a:pt x="140925" y="2087855"/>
                </a:cubicBezTo>
                <a:cubicBezTo>
                  <a:pt x="159816" y="2086534"/>
                  <a:pt x="179414" y="2085173"/>
                  <a:pt x="195231" y="2091125"/>
                </a:cubicBezTo>
                <a:cubicBezTo>
                  <a:pt x="217629" y="2097078"/>
                  <a:pt x="248295" y="2112006"/>
                  <a:pt x="272145" y="2128647"/>
                </a:cubicBezTo>
                <a:cubicBezTo>
                  <a:pt x="280008" y="2133697"/>
                  <a:pt x="287478" y="2139650"/>
                  <a:pt x="294451" y="2145367"/>
                </a:cubicBezTo>
                <a:cubicBezTo>
                  <a:pt x="300822" y="2150338"/>
                  <a:pt x="309653" y="2157717"/>
                  <a:pt x="313709" y="2158829"/>
                </a:cubicBezTo>
                <a:cubicBezTo>
                  <a:pt x="313486" y="2157848"/>
                  <a:pt x="316783" y="2152392"/>
                  <a:pt x="320617" y="2136183"/>
                </a:cubicBezTo>
                <a:cubicBezTo>
                  <a:pt x="327393" y="2107087"/>
                  <a:pt x="329199" y="2101396"/>
                  <a:pt x="349228" y="2089948"/>
                </a:cubicBezTo>
                <a:cubicBezTo>
                  <a:pt x="353036" y="2087606"/>
                  <a:pt x="358255" y="2084623"/>
                  <a:pt x="365190" y="2079940"/>
                </a:cubicBezTo>
                <a:cubicBezTo>
                  <a:pt x="368840" y="2077598"/>
                  <a:pt x="372031" y="2075910"/>
                  <a:pt x="374949" y="2074393"/>
                </a:cubicBezTo>
                <a:cubicBezTo>
                  <a:pt x="376859" y="2073385"/>
                  <a:pt x="379267" y="2072051"/>
                  <a:pt x="380941" y="2070978"/>
                </a:cubicBezTo>
                <a:cubicBezTo>
                  <a:pt x="380562" y="2070428"/>
                  <a:pt x="380051" y="2069421"/>
                  <a:pt x="379267" y="2068244"/>
                </a:cubicBezTo>
                <a:cubicBezTo>
                  <a:pt x="376623" y="2063469"/>
                  <a:pt x="376310" y="2057647"/>
                  <a:pt x="378783" y="2052702"/>
                </a:cubicBezTo>
                <a:cubicBezTo>
                  <a:pt x="381163" y="2047756"/>
                  <a:pt x="386109" y="2044394"/>
                  <a:pt x="391577" y="2043884"/>
                </a:cubicBezTo>
                <a:cubicBezTo>
                  <a:pt x="415950" y="2042432"/>
                  <a:pt x="431637" y="2058393"/>
                  <a:pt x="439865" y="2079573"/>
                </a:cubicBezTo>
                <a:cubicBezTo>
                  <a:pt x="444811" y="2076355"/>
                  <a:pt x="448762" y="2072313"/>
                  <a:pt x="452661" y="2068244"/>
                </a:cubicBezTo>
                <a:cubicBezTo>
                  <a:pt x="473737" y="2046880"/>
                  <a:pt x="491542" y="2042432"/>
                  <a:pt x="529967" y="2074877"/>
                </a:cubicBezTo>
                <a:cubicBezTo>
                  <a:pt x="549578" y="2092591"/>
                  <a:pt x="582769" y="2126423"/>
                  <a:pt x="583527" y="2158607"/>
                </a:cubicBezTo>
                <a:cubicBezTo>
                  <a:pt x="583750" y="2161576"/>
                  <a:pt x="583527" y="2164559"/>
                  <a:pt x="582991" y="2167411"/>
                </a:cubicBezTo>
                <a:cubicBezTo>
                  <a:pt x="601530" y="2170159"/>
                  <a:pt x="619806" y="2171598"/>
                  <a:pt x="637297" y="2172893"/>
                </a:cubicBezTo>
                <a:cubicBezTo>
                  <a:pt x="679660" y="2176190"/>
                  <a:pt x="723500" y="2179643"/>
                  <a:pt x="769786" y="2200589"/>
                </a:cubicBezTo>
                <a:cubicBezTo>
                  <a:pt x="774601" y="2202512"/>
                  <a:pt x="780082" y="2205207"/>
                  <a:pt x="785525" y="2207929"/>
                </a:cubicBezTo>
                <a:cubicBezTo>
                  <a:pt x="810264" y="2220279"/>
                  <a:pt x="820404" y="2223393"/>
                  <a:pt x="829247" y="2214326"/>
                </a:cubicBezTo>
                <a:cubicBezTo>
                  <a:pt x="834978" y="2209172"/>
                  <a:pt x="835069" y="2202238"/>
                  <a:pt x="834128" y="2188318"/>
                </a:cubicBezTo>
                <a:cubicBezTo>
                  <a:pt x="833146" y="2175235"/>
                  <a:pt x="832100" y="2158829"/>
                  <a:pt x="843953" y="2147107"/>
                </a:cubicBezTo>
                <a:cubicBezTo>
                  <a:pt x="859665" y="2129393"/>
                  <a:pt x="893078" y="2132376"/>
                  <a:pt x="925523" y="2135136"/>
                </a:cubicBezTo>
                <a:cubicBezTo>
                  <a:pt x="938554" y="2136300"/>
                  <a:pt x="951467" y="2137570"/>
                  <a:pt x="957655" y="2136300"/>
                </a:cubicBezTo>
                <a:cubicBezTo>
                  <a:pt x="982172" y="2130845"/>
                  <a:pt x="1011700" y="2114387"/>
                  <a:pt x="1037931" y="2099721"/>
                </a:cubicBezTo>
                <a:cubicBezTo>
                  <a:pt x="1048828" y="2093703"/>
                  <a:pt x="1059256" y="2087855"/>
                  <a:pt x="1068911" y="2083080"/>
                </a:cubicBezTo>
                <a:lnTo>
                  <a:pt x="1073725" y="2080162"/>
                </a:lnTo>
                <a:cubicBezTo>
                  <a:pt x="1099550" y="2065339"/>
                  <a:pt x="1113012" y="2057778"/>
                  <a:pt x="1143705" y="2062697"/>
                </a:cubicBezTo>
                <a:cubicBezTo>
                  <a:pt x="1152195" y="2064070"/>
                  <a:pt x="1159391" y="2067341"/>
                  <a:pt x="1165763" y="2070193"/>
                </a:cubicBezTo>
                <a:cubicBezTo>
                  <a:pt x="1170694" y="2072522"/>
                  <a:pt x="1175417" y="2074628"/>
                  <a:pt x="1179565" y="2075374"/>
                </a:cubicBezTo>
                <a:cubicBezTo>
                  <a:pt x="1184445" y="2075622"/>
                  <a:pt x="1187623" y="2075518"/>
                  <a:pt x="1189939" y="2075321"/>
                </a:cubicBezTo>
                <a:cubicBezTo>
                  <a:pt x="1190057" y="2073438"/>
                  <a:pt x="1190384" y="2071528"/>
                  <a:pt x="1191195" y="2069696"/>
                </a:cubicBezTo>
                <a:cubicBezTo>
                  <a:pt x="1191705" y="2068571"/>
                  <a:pt x="1192543" y="2067773"/>
                  <a:pt x="1193249" y="2066818"/>
                </a:cubicBezTo>
                <a:cubicBezTo>
                  <a:pt x="1192726" y="2064594"/>
                  <a:pt x="1192059" y="2062029"/>
                  <a:pt x="1190973" y="2058654"/>
                </a:cubicBezTo>
                <a:cubicBezTo>
                  <a:pt x="1188383" y="2050189"/>
                  <a:pt x="1185805" y="2043766"/>
                  <a:pt x="1183502" y="2037970"/>
                </a:cubicBezTo>
                <a:cubicBezTo>
                  <a:pt x="1177956" y="2024246"/>
                  <a:pt x="1173167" y="2012275"/>
                  <a:pt x="1173167" y="1990506"/>
                </a:cubicBezTo>
                <a:cubicBezTo>
                  <a:pt x="1171846" y="1985155"/>
                  <a:pt x="1173390" y="1977593"/>
                  <a:pt x="1174593" y="1971562"/>
                </a:cubicBezTo>
                <a:cubicBezTo>
                  <a:pt x="1175417" y="1967768"/>
                  <a:pt x="1176110" y="1964118"/>
                  <a:pt x="1175679" y="1962025"/>
                </a:cubicBezTo>
                <a:cubicBezTo>
                  <a:pt x="1174750" y="1954175"/>
                  <a:pt x="1171309" y="1949347"/>
                  <a:pt x="1166770" y="1943081"/>
                </a:cubicBezTo>
                <a:cubicBezTo>
                  <a:pt x="1162466" y="1937128"/>
                  <a:pt x="1157677" y="1930377"/>
                  <a:pt x="1155139" y="1921259"/>
                </a:cubicBezTo>
                <a:cubicBezTo>
                  <a:pt x="1142187" y="1875547"/>
                  <a:pt x="1160908" y="1854955"/>
                  <a:pt x="1178688" y="1834886"/>
                </a:cubicBezTo>
                <a:cubicBezTo>
                  <a:pt x="1185688" y="1827285"/>
                  <a:pt x="1192648" y="1819540"/>
                  <a:pt x="1198705" y="1809650"/>
                </a:cubicBezTo>
                <a:cubicBezTo>
                  <a:pt x="1206214" y="1798215"/>
                  <a:pt x="1206083" y="1794526"/>
                  <a:pt x="1206083" y="1794408"/>
                </a:cubicBezTo>
                <a:cubicBezTo>
                  <a:pt x="1205835" y="1794186"/>
                  <a:pt x="1204317" y="1792406"/>
                  <a:pt x="1203336" y="1791085"/>
                </a:cubicBezTo>
                <a:cubicBezTo>
                  <a:pt x="1199175" y="1786074"/>
                  <a:pt x="1192883" y="1778748"/>
                  <a:pt x="1190437" y="1766398"/>
                </a:cubicBezTo>
                <a:cubicBezTo>
                  <a:pt x="1188383" y="1742731"/>
                  <a:pt x="1197946" y="1728091"/>
                  <a:pt x="1209629" y="1716317"/>
                </a:cubicBezTo>
                <a:cubicBezTo>
                  <a:pt x="1193642" y="1710456"/>
                  <a:pt x="1177628" y="1706178"/>
                  <a:pt x="1160215" y="1706178"/>
                </a:cubicBezTo>
                <a:cubicBezTo>
                  <a:pt x="1156408" y="1706178"/>
                  <a:pt x="1151568" y="1706688"/>
                  <a:pt x="1146178" y="1707159"/>
                </a:cubicBezTo>
                <a:cubicBezTo>
                  <a:pt x="1123910" y="1709449"/>
                  <a:pt x="1089320" y="1712889"/>
                  <a:pt x="1076420" y="1686541"/>
                </a:cubicBezTo>
                <a:cubicBezTo>
                  <a:pt x="1064044" y="1655142"/>
                  <a:pt x="1092185" y="1631593"/>
                  <a:pt x="1112751" y="1614494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592;p82">
            <a:extLst>
              <a:ext uri="{FF2B5EF4-FFF2-40B4-BE49-F238E27FC236}">
                <a16:creationId xmlns:a16="http://schemas.microsoft.com/office/drawing/2014/main" id="{54B575D3-2171-0D02-A7ED-A8663218197D}"/>
              </a:ext>
            </a:extLst>
          </p:cNvPr>
          <p:cNvSpPr/>
          <p:nvPr/>
        </p:nvSpPr>
        <p:spPr>
          <a:xfrm>
            <a:off x="6644330" y="2503745"/>
            <a:ext cx="240376" cy="309373"/>
          </a:xfrm>
          <a:custGeom>
            <a:avLst/>
            <a:gdLst/>
            <a:ahLst/>
            <a:cxnLst/>
            <a:rect l="l" t="t" r="r" b="b"/>
            <a:pathLst>
              <a:path w="417483" h="531540" extrusionOk="0">
                <a:moveTo>
                  <a:pt x="338686" y="187999"/>
                </a:moveTo>
                <a:cubicBezTo>
                  <a:pt x="323196" y="178776"/>
                  <a:pt x="309616" y="170835"/>
                  <a:pt x="300838" y="164085"/>
                </a:cubicBezTo>
                <a:cubicBezTo>
                  <a:pt x="287336" y="154482"/>
                  <a:pt x="276792" y="140601"/>
                  <a:pt x="266783" y="127204"/>
                </a:cubicBezTo>
                <a:cubicBezTo>
                  <a:pt x="254394" y="110733"/>
                  <a:pt x="242607" y="95020"/>
                  <a:pt x="227077" y="91383"/>
                </a:cubicBezTo>
                <a:cubicBezTo>
                  <a:pt x="219476" y="88806"/>
                  <a:pt x="211626" y="89696"/>
                  <a:pt x="203254" y="90742"/>
                </a:cubicBezTo>
                <a:cubicBezTo>
                  <a:pt x="192395" y="91920"/>
                  <a:pt x="180385" y="93241"/>
                  <a:pt x="168244" y="88806"/>
                </a:cubicBezTo>
                <a:cubicBezTo>
                  <a:pt x="153042" y="83743"/>
                  <a:pt x="138599" y="73068"/>
                  <a:pt x="124377" y="62706"/>
                </a:cubicBezTo>
                <a:cubicBezTo>
                  <a:pt x="112721" y="54451"/>
                  <a:pt x="102097" y="46418"/>
                  <a:pt x="92024" y="42336"/>
                </a:cubicBezTo>
                <a:cubicBezTo>
                  <a:pt x="76573" y="35965"/>
                  <a:pt x="61672" y="25355"/>
                  <a:pt x="47046" y="15098"/>
                </a:cubicBezTo>
                <a:cubicBezTo>
                  <a:pt x="39654" y="9864"/>
                  <a:pt x="32537" y="4670"/>
                  <a:pt x="25027" y="0"/>
                </a:cubicBezTo>
                <a:cubicBezTo>
                  <a:pt x="25210" y="262"/>
                  <a:pt x="25472" y="576"/>
                  <a:pt x="25746" y="811"/>
                </a:cubicBezTo>
                <a:cubicBezTo>
                  <a:pt x="39654" y="14679"/>
                  <a:pt x="38019" y="35049"/>
                  <a:pt x="36148" y="54817"/>
                </a:cubicBezTo>
                <a:cubicBezTo>
                  <a:pt x="34852" y="69731"/>
                  <a:pt x="33478" y="85300"/>
                  <a:pt x="39444" y="92836"/>
                </a:cubicBezTo>
                <a:cubicBezTo>
                  <a:pt x="44154" y="98055"/>
                  <a:pt x="50708" y="99966"/>
                  <a:pt x="61174" y="102818"/>
                </a:cubicBezTo>
                <a:cubicBezTo>
                  <a:pt x="74441" y="106494"/>
                  <a:pt x="92220" y="111243"/>
                  <a:pt x="102097" y="131390"/>
                </a:cubicBezTo>
                <a:cubicBezTo>
                  <a:pt x="119432" y="163862"/>
                  <a:pt x="110719" y="215670"/>
                  <a:pt x="103877" y="257194"/>
                </a:cubicBezTo>
                <a:cubicBezTo>
                  <a:pt x="102097" y="267739"/>
                  <a:pt x="100580" y="277460"/>
                  <a:pt x="99572" y="285519"/>
                </a:cubicBezTo>
                <a:cubicBezTo>
                  <a:pt x="97767" y="296129"/>
                  <a:pt x="97636" y="304868"/>
                  <a:pt x="97506" y="312639"/>
                </a:cubicBezTo>
                <a:cubicBezTo>
                  <a:pt x="97035" y="333572"/>
                  <a:pt x="96433" y="359489"/>
                  <a:pt x="62496" y="368608"/>
                </a:cubicBezTo>
                <a:cubicBezTo>
                  <a:pt x="49583" y="371342"/>
                  <a:pt x="36683" y="367404"/>
                  <a:pt x="22711" y="363427"/>
                </a:cubicBezTo>
                <a:cubicBezTo>
                  <a:pt x="16759" y="361739"/>
                  <a:pt x="5861" y="358612"/>
                  <a:pt x="0" y="358351"/>
                </a:cubicBezTo>
                <a:cubicBezTo>
                  <a:pt x="2656" y="379165"/>
                  <a:pt x="33963" y="443101"/>
                  <a:pt x="44756" y="465145"/>
                </a:cubicBezTo>
                <a:cubicBezTo>
                  <a:pt x="49034" y="473728"/>
                  <a:pt x="52357" y="480753"/>
                  <a:pt x="54398" y="485070"/>
                </a:cubicBezTo>
                <a:cubicBezTo>
                  <a:pt x="69849" y="513970"/>
                  <a:pt x="88008" y="529447"/>
                  <a:pt x="109424" y="531449"/>
                </a:cubicBezTo>
                <a:cubicBezTo>
                  <a:pt x="111203" y="531540"/>
                  <a:pt x="112721" y="531540"/>
                  <a:pt x="114239" y="531540"/>
                </a:cubicBezTo>
                <a:cubicBezTo>
                  <a:pt x="152505" y="531540"/>
                  <a:pt x="202978" y="492187"/>
                  <a:pt x="264115" y="414450"/>
                </a:cubicBezTo>
                <a:cubicBezTo>
                  <a:pt x="270355" y="407686"/>
                  <a:pt x="275640" y="400961"/>
                  <a:pt x="281096" y="394145"/>
                </a:cubicBezTo>
                <a:cubicBezTo>
                  <a:pt x="293001" y="379257"/>
                  <a:pt x="305430" y="363963"/>
                  <a:pt x="319520" y="352934"/>
                </a:cubicBezTo>
                <a:cubicBezTo>
                  <a:pt x="326114" y="348460"/>
                  <a:pt x="331438" y="345490"/>
                  <a:pt x="336606" y="342508"/>
                </a:cubicBezTo>
                <a:cubicBezTo>
                  <a:pt x="348511" y="335887"/>
                  <a:pt x="357002" y="331099"/>
                  <a:pt x="363844" y="319573"/>
                </a:cubicBezTo>
                <a:cubicBezTo>
                  <a:pt x="367338" y="313267"/>
                  <a:pt x="369234" y="308361"/>
                  <a:pt x="370844" y="304109"/>
                </a:cubicBezTo>
                <a:cubicBezTo>
                  <a:pt x="375410" y="291825"/>
                  <a:pt x="379491" y="283412"/>
                  <a:pt x="396983" y="269008"/>
                </a:cubicBezTo>
                <a:cubicBezTo>
                  <a:pt x="400096" y="266313"/>
                  <a:pt x="403576" y="263723"/>
                  <a:pt x="406611" y="261250"/>
                </a:cubicBezTo>
                <a:cubicBezTo>
                  <a:pt x="410183" y="258529"/>
                  <a:pt x="412656" y="256554"/>
                  <a:pt x="414474" y="254931"/>
                </a:cubicBezTo>
                <a:cubicBezTo>
                  <a:pt x="414357" y="251346"/>
                  <a:pt x="415469" y="247984"/>
                  <a:pt x="417484" y="245093"/>
                </a:cubicBezTo>
                <a:cubicBezTo>
                  <a:pt x="409359" y="229381"/>
                  <a:pt x="363871" y="202757"/>
                  <a:pt x="338686" y="187999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593;p82">
            <a:extLst>
              <a:ext uri="{FF2B5EF4-FFF2-40B4-BE49-F238E27FC236}">
                <a16:creationId xmlns:a16="http://schemas.microsoft.com/office/drawing/2014/main" id="{CB4EECC6-63BE-49ED-2C5A-44AB52BA4251}"/>
              </a:ext>
            </a:extLst>
          </p:cNvPr>
          <p:cNvSpPr/>
          <p:nvPr/>
        </p:nvSpPr>
        <p:spPr>
          <a:xfrm>
            <a:off x="4297467" y="4149317"/>
            <a:ext cx="1362920" cy="852334"/>
          </a:xfrm>
          <a:custGeom>
            <a:avLst/>
            <a:gdLst/>
            <a:ahLst/>
            <a:cxnLst/>
            <a:rect l="l" t="t" r="r" b="b"/>
            <a:pathLst>
              <a:path w="2367107" h="1464407" extrusionOk="0">
                <a:moveTo>
                  <a:pt x="2367011" y="781238"/>
                </a:moveTo>
                <a:cubicBezTo>
                  <a:pt x="2365244" y="769097"/>
                  <a:pt x="2338124" y="771649"/>
                  <a:pt x="2305679" y="775691"/>
                </a:cubicBezTo>
                <a:cubicBezTo>
                  <a:pt x="2282837" y="778477"/>
                  <a:pt x="2263447" y="780767"/>
                  <a:pt x="2249358" y="776175"/>
                </a:cubicBezTo>
                <a:cubicBezTo>
                  <a:pt x="2239728" y="773598"/>
                  <a:pt x="2230859" y="767017"/>
                  <a:pt x="2223244" y="761496"/>
                </a:cubicBezTo>
                <a:cubicBezTo>
                  <a:pt x="2220209" y="759168"/>
                  <a:pt x="2217253" y="756970"/>
                  <a:pt x="2214217" y="754994"/>
                </a:cubicBezTo>
                <a:cubicBezTo>
                  <a:pt x="2211496" y="757179"/>
                  <a:pt x="2208160" y="758317"/>
                  <a:pt x="2204837" y="758317"/>
                </a:cubicBezTo>
                <a:cubicBezTo>
                  <a:pt x="2201200" y="758317"/>
                  <a:pt x="2197576" y="757074"/>
                  <a:pt x="2194606" y="754641"/>
                </a:cubicBezTo>
                <a:cubicBezTo>
                  <a:pt x="2191375" y="752051"/>
                  <a:pt x="2189517" y="748374"/>
                  <a:pt x="2188902" y="744541"/>
                </a:cubicBezTo>
                <a:cubicBezTo>
                  <a:pt x="2186901" y="743926"/>
                  <a:pt x="2185317" y="743507"/>
                  <a:pt x="2184690" y="743507"/>
                </a:cubicBezTo>
                <a:cubicBezTo>
                  <a:pt x="2183434" y="743729"/>
                  <a:pt x="2179116" y="745719"/>
                  <a:pt x="2174773" y="747629"/>
                </a:cubicBezTo>
                <a:lnTo>
                  <a:pt x="2169238" y="750284"/>
                </a:lnTo>
                <a:cubicBezTo>
                  <a:pt x="2153801" y="756878"/>
                  <a:pt x="2137814" y="762072"/>
                  <a:pt x="2121774" y="767305"/>
                </a:cubicBezTo>
                <a:cubicBezTo>
                  <a:pt x="2095295" y="775782"/>
                  <a:pt x="2070294" y="784064"/>
                  <a:pt x="2049322" y="797487"/>
                </a:cubicBezTo>
                <a:cubicBezTo>
                  <a:pt x="2043173" y="800692"/>
                  <a:pt x="2039340" y="803361"/>
                  <a:pt x="2035703" y="805978"/>
                </a:cubicBezTo>
                <a:cubicBezTo>
                  <a:pt x="2025433" y="813082"/>
                  <a:pt x="2013776" y="821062"/>
                  <a:pt x="1994492" y="821062"/>
                </a:cubicBezTo>
                <a:cubicBezTo>
                  <a:pt x="1985649" y="821062"/>
                  <a:pt x="1978518" y="816889"/>
                  <a:pt x="1972814" y="813291"/>
                </a:cubicBezTo>
                <a:cubicBezTo>
                  <a:pt x="1970564" y="812074"/>
                  <a:pt x="1966730" y="809942"/>
                  <a:pt x="1965370" y="809654"/>
                </a:cubicBezTo>
                <a:cubicBezTo>
                  <a:pt x="1963813" y="811302"/>
                  <a:pt x="1963054" y="816889"/>
                  <a:pt x="1962557" y="820081"/>
                </a:cubicBezTo>
                <a:cubicBezTo>
                  <a:pt x="1961289" y="829802"/>
                  <a:pt x="1959666" y="843237"/>
                  <a:pt x="1948389" y="852801"/>
                </a:cubicBezTo>
                <a:cubicBezTo>
                  <a:pt x="1935018" y="863699"/>
                  <a:pt x="1922864" y="861867"/>
                  <a:pt x="1914399" y="860638"/>
                </a:cubicBezTo>
                <a:cubicBezTo>
                  <a:pt x="1910056" y="860127"/>
                  <a:pt x="1907021" y="859865"/>
                  <a:pt x="1904483" y="860415"/>
                </a:cubicBezTo>
                <a:cubicBezTo>
                  <a:pt x="1892539" y="862875"/>
                  <a:pt x="1882438" y="865831"/>
                  <a:pt x="1872300" y="868487"/>
                </a:cubicBezTo>
                <a:cubicBezTo>
                  <a:pt x="1843870" y="876494"/>
                  <a:pt x="1815114" y="884697"/>
                  <a:pt x="1777946" y="879647"/>
                </a:cubicBezTo>
                <a:cubicBezTo>
                  <a:pt x="1769298" y="878378"/>
                  <a:pt x="1763215" y="870763"/>
                  <a:pt x="1764013" y="861867"/>
                </a:cubicBezTo>
                <a:cubicBezTo>
                  <a:pt x="1765531" y="847895"/>
                  <a:pt x="1758689" y="834472"/>
                  <a:pt x="1746208" y="826871"/>
                </a:cubicBezTo>
                <a:cubicBezTo>
                  <a:pt x="1741956" y="824111"/>
                  <a:pt x="1739052" y="819309"/>
                  <a:pt x="1738633" y="813932"/>
                </a:cubicBezTo>
                <a:cubicBezTo>
                  <a:pt x="1738411" y="808647"/>
                  <a:pt x="1740700" y="803571"/>
                  <a:pt x="1744716" y="800378"/>
                </a:cubicBezTo>
                <a:cubicBezTo>
                  <a:pt x="1751846" y="794831"/>
                  <a:pt x="1754607" y="788368"/>
                  <a:pt x="1753625" y="780989"/>
                </a:cubicBezTo>
                <a:cubicBezTo>
                  <a:pt x="1751846" y="769097"/>
                  <a:pt x="1740700" y="755871"/>
                  <a:pt x="1727604" y="750284"/>
                </a:cubicBezTo>
                <a:cubicBezTo>
                  <a:pt x="1724988" y="749277"/>
                  <a:pt x="1724451" y="749590"/>
                  <a:pt x="1721521" y="750284"/>
                </a:cubicBezTo>
                <a:cubicBezTo>
                  <a:pt x="1713161" y="752037"/>
                  <a:pt x="1702642" y="752246"/>
                  <a:pt x="1692006" y="739674"/>
                </a:cubicBezTo>
                <a:cubicBezTo>
                  <a:pt x="1679551" y="725859"/>
                  <a:pt x="1669255" y="684897"/>
                  <a:pt x="1669255" y="678813"/>
                </a:cubicBezTo>
                <a:cubicBezTo>
                  <a:pt x="1671191" y="665521"/>
                  <a:pt x="1677039" y="658260"/>
                  <a:pt x="1681645" y="652399"/>
                </a:cubicBezTo>
                <a:cubicBezTo>
                  <a:pt x="1684994" y="648108"/>
                  <a:pt x="1687689" y="644706"/>
                  <a:pt x="1688957" y="640507"/>
                </a:cubicBezTo>
                <a:cubicBezTo>
                  <a:pt x="1692006" y="630119"/>
                  <a:pt x="1690070" y="620529"/>
                  <a:pt x="1687689" y="608546"/>
                </a:cubicBezTo>
                <a:cubicBezTo>
                  <a:pt x="1686171" y="601834"/>
                  <a:pt x="1684902" y="594992"/>
                  <a:pt x="1684209" y="587731"/>
                </a:cubicBezTo>
                <a:cubicBezTo>
                  <a:pt x="1681867" y="554539"/>
                  <a:pt x="1689468" y="529539"/>
                  <a:pt x="1710256" y="501018"/>
                </a:cubicBezTo>
                <a:lnTo>
                  <a:pt x="1715607" y="492881"/>
                </a:lnTo>
                <a:cubicBezTo>
                  <a:pt x="1718616" y="488471"/>
                  <a:pt x="1723431" y="481774"/>
                  <a:pt x="1723431" y="479458"/>
                </a:cubicBezTo>
                <a:cubicBezTo>
                  <a:pt x="1723431" y="479458"/>
                  <a:pt x="1722410" y="475690"/>
                  <a:pt x="1709995" y="466976"/>
                </a:cubicBezTo>
                <a:cubicBezTo>
                  <a:pt x="1699855" y="459585"/>
                  <a:pt x="1683895" y="454038"/>
                  <a:pt x="1668431" y="448647"/>
                </a:cubicBezTo>
                <a:cubicBezTo>
                  <a:pt x="1651449" y="442734"/>
                  <a:pt x="1633931" y="436651"/>
                  <a:pt x="1619828" y="427401"/>
                </a:cubicBezTo>
                <a:cubicBezTo>
                  <a:pt x="1599144" y="414070"/>
                  <a:pt x="1570415" y="395780"/>
                  <a:pt x="1562435" y="353719"/>
                </a:cubicBezTo>
                <a:cubicBezTo>
                  <a:pt x="1560498" y="347374"/>
                  <a:pt x="1560498" y="339263"/>
                  <a:pt x="1560433" y="332067"/>
                </a:cubicBezTo>
                <a:cubicBezTo>
                  <a:pt x="1560433" y="328600"/>
                  <a:pt x="1560433" y="323289"/>
                  <a:pt x="1559700" y="319625"/>
                </a:cubicBezTo>
                <a:cubicBezTo>
                  <a:pt x="1556730" y="321129"/>
                  <a:pt x="1549077" y="324283"/>
                  <a:pt x="1541960" y="320619"/>
                </a:cubicBezTo>
                <a:cubicBezTo>
                  <a:pt x="1541502" y="320619"/>
                  <a:pt x="1541044" y="320764"/>
                  <a:pt x="1540586" y="320725"/>
                </a:cubicBezTo>
                <a:cubicBezTo>
                  <a:pt x="1531964" y="318919"/>
                  <a:pt x="1526130" y="310362"/>
                  <a:pt x="1527778" y="301715"/>
                </a:cubicBezTo>
                <a:cubicBezTo>
                  <a:pt x="1530761" y="286866"/>
                  <a:pt x="1539212" y="275680"/>
                  <a:pt x="1547166" y="264717"/>
                </a:cubicBezTo>
                <a:cubicBezTo>
                  <a:pt x="1553250" y="256606"/>
                  <a:pt x="1558837" y="249135"/>
                  <a:pt x="1562029" y="240422"/>
                </a:cubicBezTo>
                <a:cubicBezTo>
                  <a:pt x="1563677" y="236105"/>
                  <a:pt x="1564476" y="232520"/>
                  <a:pt x="1564698" y="230205"/>
                </a:cubicBezTo>
                <a:cubicBezTo>
                  <a:pt x="1556390" y="229080"/>
                  <a:pt x="1542104" y="226895"/>
                  <a:pt x="1531271" y="213105"/>
                </a:cubicBezTo>
                <a:cubicBezTo>
                  <a:pt x="1523068" y="206931"/>
                  <a:pt x="1523068" y="189791"/>
                  <a:pt x="1523068" y="155672"/>
                </a:cubicBezTo>
                <a:cubicBezTo>
                  <a:pt x="1522584" y="152598"/>
                  <a:pt x="1522244" y="147561"/>
                  <a:pt x="1521957" y="142706"/>
                </a:cubicBezTo>
                <a:cubicBezTo>
                  <a:pt x="1521355" y="132855"/>
                  <a:pt x="1520844" y="124718"/>
                  <a:pt x="1516762" y="117653"/>
                </a:cubicBezTo>
                <a:cubicBezTo>
                  <a:pt x="1511215" y="107226"/>
                  <a:pt x="1498041" y="96328"/>
                  <a:pt x="1485181" y="85430"/>
                </a:cubicBezTo>
                <a:cubicBezTo>
                  <a:pt x="1477762" y="79347"/>
                  <a:pt x="1470345" y="73054"/>
                  <a:pt x="1463659" y="66552"/>
                </a:cubicBezTo>
                <a:cubicBezTo>
                  <a:pt x="1449556" y="73263"/>
                  <a:pt x="1429579" y="71209"/>
                  <a:pt x="1414717" y="70097"/>
                </a:cubicBezTo>
                <a:cubicBezTo>
                  <a:pt x="1406448" y="69181"/>
                  <a:pt x="1394164" y="68201"/>
                  <a:pt x="1390736" y="69430"/>
                </a:cubicBezTo>
                <a:cubicBezTo>
                  <a:pt x="1388748" y="70320"/>
                  <a:pt x="1386968" y="72256"/>
                  <a:pt x="1385189" y="74284"/>
                </a:cubicBezTo>
                <a:cubicBezTo>
                  <a:pt x="1380336" y="79635"/>
                  <a:pt x="1372735" y="87811"/>
                  <a:pt x="1358239" y="91619"/>
                </a:cubicBezTo>
                <a:cubicBezTo>
                  <a:pt x="1347877" y="93541"/>
                  <a:pt x="1338785" y="92246"/>
                  <a:pt x="1330137" y="91017"/>
                </a:cubicBezTo>
                <a:cubicBezTo>
                  <a:pt x="1326107" y="90467"/>
                  <a:pt x="1321986" y="89970"/>
                  <a:pt x="1318637" y="89970"/>
                </a:cubicBezTo>
                <a:cubicBezTo>
                  <a:pt x="1304246" y="91017"/>
                  <a:pt x="1289802" y="94078"/>
                  <a:pt x="1274287" y="97375"/>
                </a:cubicBezTo>
                <a:cubicBezTo>
                  <a:pt x="1261701" y="100135"/>
                  <a:pt x="1248710" y="102660"/>
                  <a:pt x="1234554" y="104505"/>
                </a:cubicBezTo>
                <a:cubicBezTo>
                  <a:pt x="1216265" y="107515"/>
                  <a:pt x="1197112" y="105984"/>
                  <a:pt x="1178508" y="103904"/>
                </a:cubicBezTo>
                <a:cubicBezTo>
                  <a:pt x="1161775" y="102255"/>
                  <a:pt x="1145998" y="100933"/>
                  <a:pt x="1132888" y="103053"/>
                </a:cubicBezTo>
                <a:cubicBezTo>
                  <a:pt x="1131370" y="159466"/>
                  <a:pt x="1119426" y="175060"/>
                  <a:pt x="1110046" y="181837"/>
                </a:cubicBezTo>
                <a:cubicBezTo>
                  <a:pt x="1102667" y="187346"/>
                  <a:pt x="1093797" y="189125"/>
                  <a:pt x="1084508" y="185762"/>
                </a:cubicBezTo>
                <a:cubicBezTo>
                  <a:pt x="1067436" y="182034"/>
                  <a:pt x="1061130" y="162514"/>
                  <a:pt x="1055046" y="143727"/>
                </a:cubicBezTo>
                <a:cubicBezTo>
                  <a:pt x="1053685" y="140496"/>
                  <a:pt x="1052233" y="135747"/>
                  <a:pt x="1050716" y="131443"/>
                </a:cubicBezTo>
                <a:cubicBezTo>
                  <a:pt x="1044082" y="137539"/>
                  <a:pt x="1035945" y="141058"/>
                  <a:pt x="1027101" y="141569"/>
                </a:cubicBezTo>
                <a:cubicBezTo>
                  <a:pt x="1026407" y="141739"/>
                  <a:pt x="1025741" y="141739"/>
                  <a:pt x="1025112" y="141739"/>
                </a:cubicBezTo>
                <a:cubicBezTo>
                  <a:pt x="1008707" y="141739"/>
                  <a:pt x="994381" y="130540"/>
                  <a:pt x="985982" y="111831"/>
                </a:cubicBezTo>
                <a:cubicBezTo>
                  <a:pt x="979179" y="96838"/>
                  <a:pt x="979964" y="82644"/>
                  <a:pt x="980814" y="71431"/>
                </a:cubicBezTo>
                <a:cubicBezTo>
                  <a:pt x="981704" y="57525"/>
                  <a:pt x="981835" y="51467"/>
                  <a:pt x="973344" y="43618"/>
                </a:cubicBezTo>
                <a:cubicBezTo>
                  <a:pt x="939486" y="9851"/>
                  <a:pt x="854422" y="16432"/>
                  <a:pt x="798153" y="20487"/>
                </a:cubicBezTo>
                <a:cubicBezTo>
                  <a:pt x="785450" y="21377"/>
                  <a:pt x="773819" y="22293"/>
                  <a:pt x="764125" y="22672"/>
                </a:cubicBezTo>
                <a:cubicBezTo>
                  <a:pt x="757819" y="22672"/>
                  <a:pt x="751460" y="23065"/>
                  <a:pt x="745154" y="23562"/>
                </a:cubicBezTo>
                <a:cubicBezTo>
                  <a:pt x="730384" y="24582"/>
                  <a:pt x="713717" y="25590"/>
                  <a:pt x="697219" y="22397"/>
                </a:cubicBezTo>
                <a:cubicBezTo>
                  <a:pt x="686766" y="20749"/>
                  <a:pt x="678406" y="15202"/>
                  <a:pt x="671839" y="10898"/>
                </a:cubicBezTo>
                <a:cubicBezTo>
                  <a:pt x="668202" y="8347"/>
                  <a:pt x="664500" y="6083"/>
                  <a:pt x="661962" y="5599"/>
                </a:cubicBezTo>
                <a:cubicBezTo>
                  <a:pt x="656349" y="3283"/>
                  <a:pt x="652777" y="1635"/>
                  <a:pt x="650043" y="0"/>
                </a:cubicBezTo>
                <a:cubicBezTo>
                  <a:pt x="647727" y="601"/>
                  <a:pt x="644430" y="1635"/>
                  <a:pt x="640126" y="2996"/>
                </a:cubicBezTo>
                <a:cubicBezTo>
                  <a:pt x="634056" y="5312"/>
                  <a:pt x="627240" y="9851"/>
                  <a:pt x="619887" y="14665"/>
                </a:cubicBezTo>
                <a:cubicBezTo>
                  <a:pt x="611462" y="20278"/>
                  <a:pt x="602749" y="26100"/>
                  <a:pt x="592740" y="29867"/>
                </a:cubicBezTo>
                <a:cubicBezTo>
                  <a:pt x="585139" y="33414"/>
                  <a:pt x="576897" y="36226"/>
                  <a:pt x="569388" y="38607"/>
                </a:cubicBezTo>
                <a:cubicBezTo>
                  <a:pt x="549999" y="45070"/>
                  <a:pt x="544164" y="46849"/>
                  <a:pt x="541979" y="64773"/>
                </a:cubicBezTo>
                <a:cubicBezTo>
                  <a:pt x="540789" y="73054"/>
                  <a:pt x="543026" y="83272"/>
                  <a:pt x="544805" y="91553"/>
                </a:cubicBezTo>
                <a:lnTo>
                  <a:pt x="546074" y="97597"/>
                </a:lnTo>
                <a:cubicBezTo>
                  <a:pt x="547055" y="102386"/>
                  <a:pt x="545813" y="107226"/>
                  <a:pt x="542738" y="110994"/>
                </a:cubicBezTo>
                <a:cubicBezTo>
                  <a:pt x="541286" y="113087"/>
                  <a:pt x="539232" y="114487"/>
                  <a:pt x="537204" y="115468"/>
                </a:cubicBezTo>
                <a:cubicBezTo>
                  <a:pt x="527379" y="125098"/>
                  <a:pt x="509547" y="132581"/>
                  <a:pt x="484193" y="142615"/>
                </a:cubicBezTo>
                <a:cubicBezTo>
                  <a:pt x="473112" y="146893"/>
                  <a:pt x="461834" y="151329"/>
                  <a:pt x="456915" y="154690"/>
                </a:cubicBezTo>
                <a:cubicBezTo>
                  <a:pt x="444892" y="163521"/>
                  <a:pt x="438612" y="173451"/>
                  <a:pt x="431103" y="184690"/>
                </a:cubicBezTo>
                <a:cubicBezTo>
                  <a:pt x="425622" y="192932"/>
                  <a:pt x="420022" y="201579"/>
                  <a:pt x="412185" y="210476"/>
                </a:cubicBezTo>
                <a:cubicBezTo>
                  <a:pt x="404074" y="221949"/>
                  <a:pt x="391214" y="229459"/>
                  <a:pt x="379688" y="236261"/>
                </a:cubicBezTo>
                <a:cubicBezTo>
                  <a:pt x="370085" y="241874"/>
                  <a:pt x="361477" y="246937"/>
                  <a:pt x="357159" y="254186"/>
                </a:cubicBezTo>
                <a:cubicBezTo>
                  <a:pt x="352319" y="261172"/>
                  <a:pt x="351050" y="268236"/>
                  <a:pt x="349271" y="277224"/>
                </a:cubicBezTo>
                <a:cubicBezTo>
                  <a:pt x="348040" y="284733"/>
                  <a:pt x="346510" y="292217"/>
                  <a:pt x="343671" y="299844"/>
                </a:cubicBezTo>
                <a:cubicBezTo>
                  <a:pt x="333048" y="325853"/>
                  <a:pt x="314078" y="335416"/>
                  <a:pt x="298797" y="343214"/>
                </a:cubicBezTo>
                <a:cubicBezTo>
                  <a:pt x="288187" y="348630"/>
                  <a:pt x="281384" y="352306"/>
                  <a:pt x="277420" y="359083"/>
                </a:cubicBezTo>
                <a:cubicBezTo>
                  <a:pt x="272449" y="367168"/>
                  <a:pt x="274987" y="383129"/>
                  <a:pt x="277420" y="398344"/>
                </a:cubicBezTo>
                <a:cubicBezTo>
                  <a:pt x="281070" y="420899"/>
                  <a:pt x="285243" y="446776"/>
                  <a:pt x="270172" y="467435"/>
                </a:cubicBezTo>
                <a:cubicBezTo>
                  <a:pt x="261197" y="478333"/>
                  <a:pt x="252432" y="481093"/>
                  <a:pt x="247317" y="482924"/>
                </a:cubicBezTo>
                <a:cubicBezTo>
                  <a:pt x="244831" y="483684"/>
                  <a:pt x="244098" y="484573"/>
                  <a:pt x="243051" y="487870"/>
                </a:cubicBezTo>
                <a:cubicBezTo>
                  <a:pt x="242724" y="489113"/>
                  <a:pt x="243274" y="490342"/>
                  <a:pt x="245197" y="495183"/>
                </a:cubicBezTo>
                <a:cubicBezTo>
                  <a:pt x="248337" y="502915"/>
                  <a:pt x="253727" y="515749"/>
                  <a:pt x="244098" y="533280"/>
                </a:cubicBezTo>
                <a:cubicBezTo>
                  <a:pt x="238525" y="543917"/>
                  <a:pt x="226580" y="552891"/>
                  <a:pt x="214727" y="561631"/>
                </a:cubicBezTo>
                <a:cubicBezTo>
                  <a:pt x="209782" y="565477"/>
                  <a:pt x="204771" y="569232"/>
                  <a:pt x="201200" y="572542"/>
                </a:cubicBezTo>
                <a:cubicBezTo>
                  <a:pt x="198165" y="576375"/>
                  <a:pt x="194331" y="582157"/>
                  <a:pt x="190550" y="588201"/>
                </a:cubicBezTo>
                <a:cubicBezTo>
                  <a:pt x="184728" y="597634"/>
                  <a:pt x="178135" y="608035"/>
                  <a:pt x="169775" y="616748"/>
                </a:cubicBezTo>
                <a:cubicBezTo>
                  <a:pt x="148960" y="636202"/>
                  <a:pt x="123397" y="651941"/>
                  <a:pt x="98238" y="667405"/>
                </a:cubicBezTo>
                <a:cubicBezTo>
                  <a:pt x="80276" y="678421"/>
                  <a:pt x="61868" y="689894"/>
                  <a:pt x="46379" y="702126"/>
                </a:cubicBezTo>
                <a:cubicBezTo>
                  <a:pt x="30784" y="713940"/>
                  <a:pt x="15425" y="727285"/>
                  <a:pt x="0" y="740733"/>
                </a:cubicBezTo>
                <a:cubicBezTo>
                  <a:pt x="12965" y="742055"/>
                  <a:pt x="25878" y="744188"/>
                  <a:pt x="38712" y="746372"/>
                </a:cubicBezTo>
                <a:cubicBezTo>
                  <a:pt x="61842" y="750311"/>
                  <a:pt x="86555" y="754615"/>
                  <a:pt x="108665" y="752836"/>
                </a:cubicBezTo>
                <a:cubicBezTo>
                  <a:pt x="128944" y="751854"/>
                  <a:pt x="147796" y="750075"/>
                  <a:pt x="165968" y="748531"/>
                </a:cubicBezTo>
                <a:cubicBezTo>
                  <a:pt x="221478" y="743717"/>
                  <a:pt x="273744" y="739112"/>
                  <a:pt x="336318" y="755622"/>
                </a:cubicBezTo>
                <a:lnTo>
                  <a:pt x="365977" y="763092"/>
                </a:lnTo>
                <a:cubicBezTo>
                  <a:pt x="412356" y="774788"/>
                  <a:pt x="456327" y="785725"/>
                  <a:pt x="501057" y="806985"/>
                </a:cubicBezTo>
                <a:cubicBezTo>
                  <a:pt x="555324" y="830665"/>
                  <a:pt x="599203" y="829343"/>
                  <a:pt x="660692" y="826871"/>
                </a:cubicBezTo>
                <a:lnTo>
                  <a:pt x="676444" y="826361"/>
                </a:lnTo>
                <a:cubicBezTo>
                  <a:pt x="684137" y="826361"/>
                  <a:pt x="691398" y="826361"/>
                  <a:pt x="698488" y="826152"/>
                </a:cubicBezTo>
                <a:cubicBezTo>
                  <a:pt x="740052" y="824882"/>
                  <a:pt x="782637" y="824372"/>
                  <a:pt x="820459" y="850342"/>
                </a:cubicBezTo>
                <a:cubicBezTo>
                  <a:pt x="848587" y="867454"/>
                  <a:pt x="860793" y="895398"/>
                  <a:pt x="871377" y="919562"/>
                </a:cubicBezTo>
                <a:cubicBezTo>
                  <a:pt x="877199" y="932488"/>
                  <a:pt x="882615" y="944498"/>
                  <a:pt x="889968" y="955174"/>
                </a:cubicBezTo>
                <a:cubicBezTo>
                  <a:pt x="914262" y="992970"/>
                  <a:pt x="928117" y="1016297"/>
                  <a:pt x="932539" y="1063996"/>
                </a:cubicBezTo>
                <a:cubicBezTo>
                  <a:pt x="933298" y="1077340"/>
                  <a:pt x="932761" y="1089730"/>
                  <a:pt x="932251" y="1102276"/>
                </a:cubicBezTo>
                <a:cubicBezTo>
                  <a:pt x="931061" y="1128599"/>
                  <a:pt x="930236" y="1151468"/>
                  <a:pt x="941134" y="1170883"/>
                </a:cubicBezTo>
                <a:cubicBezTo>
                  <a:pt x="946485" y="1180616"/>
                  <a:pt x="953798" y="1188976"/>
                  <a:pt x="961151" y="1198003"/>
                </a:cubicBezTo>
                <a:cubicBezTo>
                  <a:pt x="974836" y="1214291"/>
                  <a:pt x="989056" y="1231155"/>
                  <a:pt x="995401" y="1256967"/>
                </a:cubicBezTo>
                <a:cubicBezTo>
                  <a:pt x="997835" y="1268872"/>
                  <a:pt x="997612" y="1279522"/>
                  <a:pt x="997495" y="1289151"/>
                </a:cubicBezTo>
                <a:cubicBezTo>
                  <a:pt x="997076" y="1309207"/>
                  <a:pt x="997835" y="1316298"/>
                  <a:pt x="1008576" y="1322381"/>
                </a:cubicBezTo>
                <a:cubicBezTo>
                  <a:pt x="1017485" y="1326921"/>
                  <a:pt x="1043049" y="1325809"/>
                  <a:pt x="1061364" y="1324933"/>
                </a:cubicBezTo>
                <a:cubicBezTo>
                  <a:pt x="1074565" y="1324409"/>
                  <a:pt x="1086706" y="1323938"/>
                  <a:pt x="1096361" y="1324409"/>
                </a:cubicBezTo>
                <a:lnTo>
                  <a:pt x="1115632" y="1324160"/>
                </a:lnTo>
                <a:cubicBezTo>
                  <a:pt x="1137166" y="1323689"/>
                  <a:pt x="1159590" y="1323388"/>
                  <a:pt x="1181517" y="1326685"/>
                </a:cubicBezTo>
                <a:cubicBezTo>
                  <a:pt x="1198407" y="1329773"/>
                  <a:pt x="1220961" y="1335725"/>
                  <a:pt x="1227673" y="1353819"/>
                </a:cubicBezTo>
                <a:cubicBezTo>
                  <a:pt x="1234999" y="1373103"/>
                  <a:pt x="1220451" y="1391066"/>
                  <a:pt x="1205340" y="1410101"/>
                </a:cubicBezTo>
                <a:cubicBezTo>
                  <a:pt x="1202593" y="1413660"/>
                  <a:pt x="1199518" y="1417232"/>
                  <a:pt x="1197046" y="1420790"/>
                </a:cubicBezTo>
                <a:cubicBezTo>
                  <a:pt x="1204490" y="1421548"/>
                  <a:pt x="1212248" y="1420279"/>
                  <a:pt x="1220320" y="1419783"/>
                </a:cubicBezTo>
                <a:cubicBezTo>
                  <a:pt x="1238610" y="1418474"/>
                  <a:pt x="1257240" y="1417140"/>
                  <a:pt x="1274221" y="1424833"/>
                </a:cubicBezTo>
                <a:cubicBezTo>
                  <a:pt x="1287527" y="1429686"/>
                  <a:pt x="1293898" y="1440715"/>
                  <a:pt x="1298739" y="1448695"/>
                </a:cubicBezTo>
                <a:cubicBezTo>
                  <a:pt x="1301747" y="1453994"/>
                  <a:pt x="1304024" y="1457461"/>
                  <a:pt x="1306811" y="1459057"/>
                </a:cubicBezTo>
                <a:cubicBezTo>
                  <a:pt x="1305711" y="1458324"/>
                  <a:pt x="1310997" y="1458324"/>
                  <a:pt x="1315183" y="1458546"/>
                </a:cubicBezTo>
                <a:cubicBezTo>
                  <a:pt x="1322248" y="1458546"/>
                  <a:pt x="1331485" y="1459161"/>
                  <a:pt x="1338353" y="1464407"/>
                </a:cubicBezTo>
                <a:cubicBezTo>
                  <a:pt x="1338563" y="1464329"/>
                  <a:pt x="1338824" y="1464212"/>
                  <a:pt x="1339020" y="1464133"/>
                </a:cubicBezTo>
                <a:cubicBezTo>
                  <a:pt x="1344057" y="1462249"/>
                  <a:pt x="1344724" y="1461712"/>
                  <a:pt x="1345862" y="1459620"/>
                </a:cubicBezTo>
                <a:cubicBezTo>
                  <a:pt x="1346621" y="1457841"/>
                  <a:pt x="1345862" y="1453222"/>
                  <a:pt x="1345352" y="1450331"/>
                </a:cubicBezTo>
                <a:cubicBezTo>
                  <a:pt x="1344057" y="1442102"/>
                  <a:pt x="1342539" y="1430654"/>
                  <a:pt x="1348139" y="1419730"/>
                </a:cubicBezTo>
                <a:cubicBezTo>
                  <a:pt x="1359704" y="1393368"/>
                  <a:pt x="1388564" y="1382732"/>
                  <a:pt x="1413906" y="1373627"/>
                </a:cubicBezTo>
                <a:cubicBezTo>
                  <a:pt x="1432536" y="1366758"/>
                  <a:pt x="1449831" y="1360204"/>
                  <a:pt x="1459433" y="1349109"/>
                </a:cubicBezTo>
                <a:cubicBezTo>
                  <a:pt x="1458898" y="1349554"/>
                  <a:pt x="1458675" y="1348521"/>
                  <a:pt x="1458675" y="1346898"/>
                </a:cubicBezTo>
                <a:cubicBezTo>
                  <a:pt x="1458675" y="1340684"/>
                  <a:pt x="1458675" y="1331278"/>
                  <a:pt x="1465046" y="1322656"/>
                </a:cubicBezTo>
                <a:cubicBezTo>
                  <a:pt x="1477174" y="1308213"/>
                  <a:pt x="1495045" y="1299316"/>
                  <a:pt x="1508128" y="1292880"/>
                </a:cubicBezTo>
                <a:lnTo>
                  <a:pt x="1512694" y="1290472"/>
                </a:lnTo>
                <a:cubicBezTo>
                  <a:pt x="1521341" y="1286195"/>
                  <a:pt x="1529950" y="1282465"/>
                  <a:pt x="1538440" y="1278658"/>
                </a:cubicBezTo>
                <a:cubicBezTo>
                  <a:pt x="1546682" y="1274956"/>
                  <a:pt x="1555082" y="1271397"/>
                  <a:pt x="1563193" y="1267342"/>
                </a:cubicBezTo>
                <a:cubicBezTo>
                  <a:pt x="1583275" y="1258001"/>
                  <a:pt x="1597378" y="1244787"/>
                  <a:pt x="1615014" y="1228028"/>
                </a:cubicBezTo>
                <a:lnTo>
                  <a:pt x="1628855" y="1215194"/>
                </a:lnTo>
                <a:cubicBezTo>
                  <a:pt x="1645562" y="1198435"/>
                  <a:pt x="1664597" y="1184816"/>
                  <a:pt x="1683345" y="1171510"/>
                </a:cubicBezTo>
                <a:cubicBezTo>
                  <a:pt x="1693275" y="1164288"/>
                  <a:pt x="1703624" y="1157159"/>
                  <a:pt x="1713762" y="1149113"/>
                </a:cubicBezTo>
                <a:cubicBezTo>
                  <a:pt x="1737403" y="1130169"/>
                  <a:pt x="1759918" y="1129161"/>
                  <a:pt x="1781845" y="1127945"/>
                </a:cubicBezTo>
                <a:cubicBezTo>
                  <a:pt x="1794039" y="1127251"/>
                  <a:pt x="1805603" y="1126624"/>
                  <a:pt x="1818059" y="1123327"/>
                </a:cubicBezTo>
                <a:cubicBezTo>
                  <a:pt x="1827439" y="1119899"/>
                  <a:pt x="1832750" y="1112167"/>
                  <a:pt x="1839815" y="1102290"/>
                </a:cubicBezTo>
                <a:cubicBezTo>
                  <a:pt x="1847809" y="1091392"/>
                  <a:pt x="1856770" y="1078715"/>
                  <a:pt x="1874065" y="1072984"/>
                </a:cubicBezTo>
                <a:cubicBezTo>
                  <a:pt x="1888731" y="1067790"/>
                  <a:pt x="1915381" y="1068811"/>
                  <a:pt x="1951266" y="1070956"/>
                </a:cubicBezTo>
                <a:cubicBezTo>
                  <a:pt x="1963813" y="1071676"/>
                  <a:pt x="1974999" y="1072108"/>
                  <a:pt x="1981593" y="1072003"/>
                </a:cubicBezTo>
                <a:cubicBezTo>
                  <a:pt x="2012769" y="1072003"/>
                  <a:pt x="2025695" y="1088828"/>
                  <a:pt x="2035075" y="1101204"/>
                </a:cubicBezTo>
                <a:cubicBezTo>
                  <a:pt x="2042833" y="1111199"/>
                  <a:pt x="2046601" y="1116197"/>
                  <a:pt x="2059684" y="1116197"/>
                </a:cubicBezTo>
                <a:cubicBezTo>
                  <a:pt x="2071851" y="1115634"/>
                  <a:pt x="2077908" y="1104736"/>
                  <a:pt x="2079425" y="1101530"/>
                </a:cubicBezTo>
                <a:cubicBezTo>
                  <a:pt x="2082997" y="1093799"/>
                  <a:pt x="2082278" y="1087846"/>
                  <a:pt x="2080969" y="1086067"/>
                </a:cubicBezTo>
                <a:cubicBezTo>
                  <a:pt x="2080341" y="1085308"/>
                  <a:pt x="2078183" y="1084798"/>
                  <a:pt x="2074729" y="1085557"/>
                </a:cubicBezTo>
                <a:cubicBezTo>
                  <a:pt x="2068933" y="1086289"/>
                  <a:pt x="2063229" y="1083908"/>
                  <a:pt x="2059527" y="1079473"/>
                </a:cubicBezTo>
                <a:cubicBezTo>
                  <a:pt x="2056112" y="1074895"/>
                  <a:pt x="2055118" y="1068811"/>
                  <a:pt x="2057276" y="1063473"/>
                </a:cubicBezTo>
                <a:cubicBezTo>
                  <a:pt x="2085940" y="992996"/>
                  <a:pt x="2150608" y="971710"/>
                  <a:pt x="2203581" y="961048"/>
                </a:cubicBezTo>
                <a:cubicBezTo>
                  <a:pt x="2233606" y="957385"/>
                  <a:pt x="2273587" y="945819"/>
                  <a:pt x="2288449" y="936217"/>
                </a:cubicBezTo>
                <a:cubicBezTo>
                  <a:pt x="2272383" y="937577"/>
                  <a:pt x="2243745" y="945597"/>
                  <a:pt x="2232847" y="948763"/>
                </a:cubicBezTo>
                <a:cubicBezTo>
                  <a:pt x="2225024" y="951118"/>
                  <a:pt x="2218940" y="952727"/>
                  <a:pt x="2215800" y="953198"/>
                </a:cubicBezTo>
                <a:cubicBezTo>
                  <a:pt x="2210423" y="954049"/>
                  <a:pt x="2206276" y="952531"/>
                  <a:pt x="2202443" y="949653"/>
                </a:cubicBezTo>
                <a:cubicBezTo>
                  <a:pt x="2198858" y="946709"/>
                  <a:pt x="2196568" y="942051"/>
                  <a:pt x="2196568" y="937263"/>
                </a:cubicBezTo>
                <a:cubicBezTo>
                  <a:pt x="2196568" y="932384"/>
                  <a:pt x="2196320" y="927818"/>
                  <a:pt x="2196098" y="923487"/>
                </a:cubicBezTo>
                <a:cubicBezTo>
                  <a:pt x="2194828" y="905394"/>
                  <a:pt x="2193559" y="885246"/>
                  <a:pt x="2212072" y="866839"/>
                </a:cubicBezTo>
                <a:cubicBezTo>
                  <a:pt x="2214858" y="861749"/>
                  <a:pt x="2225024" y="857589"/>
                  <a:pt x="2236432" y="852801"/>
                </a:cubicBezTo>
                <a:cubicBezTo>
                  <a:pt x="2240984" y="850616"/>
                  <a:pt x="2247460" y="847895"/>
                  <a:pt x="2249580" y="846442"/>
                </a:cubicBezTo>
                <a:cubicBezTo>
                  <a:pt x="2253766" y="843656"/>
                  <a:pt x="2257469" y="840739"/>
                  <a:pt x="2261041" y="838044"/>
                </a:cubicBezTo>
                <a:cubicBezTo>
                  <a:pt x="2269623" y="831489"/>
                  <a:pt x="2278794" y="824516"/>
                  <a:pt x="2290569" y="819309"/>
                </a:cubicBezTo>
                <a:cubicBezTo>
                  <a:pt x="2297515" y="816653"/>
                  <a:pt x="2306726" y="814194"/>
                  <a:pt x="2316956" y="811747"/>
                </a:cubicBezTo>
                <a:cubicBezTo>
                  <a:pt x="2352070" y="803034"/>
                  <a:pt x="2368541" y="796375"/>
                  <a:pt x="2367011" y="781238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594;p82">
            <a:extLst>
              <a:ext uri="{FF2B5EF4-FFF2-40B4-BE49-F238E27FC236}">
                <a16:creationId xmlns:a16="http://schemas.microsoft.com/office/drawing/2014/main" id="{6E5FC60F-6B95-60E6-64AC-CE76461FB384}"/>
              </a:ext>
            </a:extLst>
          </p:cNvPr>
          <p:cNvSpPr/>
          <p:nvPr/>
        </p:nvSpPr>
        <p:spPr>
          <a:xfrm>
            <a:off x="5589686" y="4320248"/>
            <a:ext cx="584349" cy="335613"/>
          </a:xfrm>
          <a:custGeom>
            <a:avLst/>
            <a:gdLst/>
            <a:ahLst/>
            <a:cxnLst/>
            <a:rect l="l" t="t" r="r" b="b"/>
            <a:pathLst>
              <a:path w="1014892" h="576622" extrusionOk="0">
                <a:moveTo>
                  <a:pt x="998921" y="172980"/>
                </a:moveTo>
                <a:cubicBezTo>
                  <a:pt x="994525" y="165314"/>
                  <a:pt x="990116" y="157778"/>
                  <a:pt x="988755" y="149104"/>
                </a:cubicBezTo>
                <a:cubicBezTo>
                  <a:pt x="986819" y="126549"/>
                  <a:pt x="998201" y="114003"/>
                  <a:pt x="1006626" y="105002"/>
                </a:cubicBezTo>
                <a:cubicBezTo>
                  <a:pt x="1007647" y="103707"/>
                  <a:pt x="1008654" y="102726"/>
                  <a:pt x="1009413" y="101836"/>
                </a:cubicBezTo>
                <a:cubicBezTo>
                  <a:pt x="994970" y="98788"/>
                  <a:pt x="976811" y="101967"/>
                  <a:pt x="958181" y="105264"/>
                </a:cubicBezTo>
                <a:cubicBezTo>
                  <a:pt x="928286" y="110549"/>
                  <a:pt x="894036" y="116410"/>
                  <a:pt x="865267" y="96891"/>
                </a:cubicBezTo>
                <a:cubicBezTo>
                  <a:pt x="858778" y="93882"/>
                  <a:pt x="854369" y="86764"/>
                  <a:pt x="851203" y="81557"/>
                </a:cubicBezTo>
                <a:cubicBezTo>
                  <a:pt x="850156" y="79844"/>
                  <a:pt x="848508" y="77319"/>
                  <a:pt x="847841" y="76743"/>
                </a:cubicBezTo>
                <a:cubicBezTo>
                  <a:pt x="845094" y="75331"/>
                  <a:pt x="837741" y="74847"/>
                  <a:pt x="833110" y="74427"/>
                </a:cubicBezTo>
                <a:cubicBezTo>
                  <a:pt x="822499" y="73761"/>
                  <a:pt x="811536" y="73015"/>
                  <a:pt x="804118" y="65414"/>
                </a:cubicBezTo>
                <a:cubicBezTo>
                  <a:pt x="788275" y="51428"/>
                  <a:pt x="787791" y="25040"/>
                  <a:pt x="789858" y="0"/>
                </a:cubicBezTo>
                <a:cubicBezTo>
                  <a:pt x="785632" y="4814"/>
                  <a:pt x="780700" y="9655"/>
                  <a:pt x="774578" y="14247"/>
                </a:cubicBezTo>
                <a:cubicBezTo>
                  <a:pt x="768088" y="19022"/>
                  <a:pt x="761468" y="22188"/>
                  <a:pt x="754810" y="25145"/>
                </a:cubicBezTo>
                <a:cubicBezTo>
                  <a:pt x="744932" y="29658"/>
                  <a:pt x="738626" y="32994"/>
                  <a:pt x="734662" y="39300"/>
                </a:cubicBezTo>
                <a:cubicBezTo>
                  <a:pt x="729180" y="46430"/>
                  <a:pt x="729180" y="52737"/>
                  <a:pt x="729625" y="63765"/>
                </a:cubicBezTo>
                <a:cubicBezTo>
                  <a:pt x="729847" y="73774"/>
                  <a:pt x="730384" y="85326"/>
                  <a:pt x="725413" y="97663"/>
                </a:cubicBezTo>
                <a:cubicBezTo>
                  <a:pt x="721108" y="112354"/>
                  <a:pt x="711191" y="121709"/>
                  <a:pt x="702570" y="129846"/>
                </a:cubicBezTo>
                <a:cubicBezTo>
                  <a:pt x="696997" y="135001"/>
                  <a:pt x="692025" y="139632"/>
                  <a:pt x="688859" y="145690"/>
                </a:cubicBezTo>
                <a:cubicBezTo>
                  <a:pt x="680015" y="160500"/>
                  <a:pt x="680211" y="178789"/>
                  <a:pt x="680369" y="198060"/>
                </a:cubicBezTo>
                <a:lnTo>
                  <a:pt x="680486" y="207087"/>
                </a:lnTo>
                <a:cubicBezTo>
                  <a:pt x="682240" y="261943"/>
                  <a:pt x="666266" y="270343"/>
                  <a:pt x="631831" y="275392"/>
                </a:cubicBezTo>
                <a:cubicBezTo>
                  <a:pt x="623720" y="276583"/>
                  <a:pt x="613267" y="277917"/>
                  <a:pt x="601637" y="281528"/>
                </a:cubicBezTo>
                <a:cubicBezTo>
                  <a:pt x="582732" y="287166"/>
                  <a:pt x="564325" y="298732"/>
                  <a:pt x="544962" y="310899"/>
                </a:cubicBezTo>
                <a:cubicBezTo>
                  <a:pt x="511353" y="331936"/>
                  <a:pt x="476631" y="353444"/>
                  <a:pt x="433510" y="349192"/>
                </a:cubicBezTo>
                <a:cubicBezTo>
                  <a:pt x="420846" y="348159"/>
                  <a:pt x="410066" y="343593"/>
                  <a:pt x="400568" y="339603"/>
                </a:cubicBezTo>
                <a:cubicBezTo>
                  <a:pt x="390677" y="335259"/>
                  <a:pt x="381310" y="332211"/>
                  <a:pt x="373695" y="332472"/>
                </a:cubicBezTo>
                <a:cubicBezTo>
                  <a:pt x="362457" y="332695"/>
                  <a:pt x="351455" y="336476"/>
                  <a:pt x="339798" y="340714"/>
                </a:cubicBezTo>
                <a:cubicBezTo>
                  <a:pt x="330797" y="343841"/>
                  <a:pt x="321456" y="347138"/>
                  <a:pt x="312298" y="348918"/>
                </a:cubicBezTo>
                <a:cubicBezTo>
                  <a:pt x="298862" y="352397"/>
                  <a:pt x="285217" y="353444"/>
                  <a:pt x="271977" y="354530"/>
                </a:cubicBezTo>
                <a:cubicBezTo>
                  <a:pt x="252968" y="356296"/>
                  <a:pt x="236484" y="357565"/>
                  <a:pt x="220118" y="366173"/>
                </a:cubicBezTo>
                <a:lnTo>
                  <a:pt x="209285" y="372767"/>
                </a:lnTo>
                <a:cubicBezTo>
                  <a:pt x="189817" y="384398"/>
                  <a:pt x="174367" y="393582"/>
                  <a:pt x="147730" y="401314"/>
                </a:cubicBezTo>
                <a:cubicBezTo>
                  <a:pt x="128616" y="405331"/>
                  <a:pt x="111164" y="407751"/>
                  <a:pt x="94471" y="409530"/>
                </a:cubicBezTo>
                <a:cubicBezTo>
                  <a:pt x="57721" y="414227"/>
                  <a:pt x="27029" y="418073"/>
                  <a:pt x="0" y="438692"/>
                </a:cubicBezTo>
                <a:cubicBezTo>
                  <a:pt x="1622" y="439895"/>
                  <a:pt x="3257" y="441112"/>
                  <a:pt x="4722" y="442250"/>
                </a:cubicBezTo>
                <a:cubicBezTo>
                  <a:pt x="10714" y="446816"/>
                  <a:pt x="15725" y="450466"/>
                  <a:pt x="20684" y="451879"/>
                </a:cubicBezTo>
                <a:cubicBezTo>
                  <a:pt x="29057" y="454613"/>
                  <a:pt x="47962" y="452115"/>
                  <a:pt x="63307" y="450231"/>
                </a:cubicBezTo>
                <a:cubicBezTo>
                  <a:pt x="99324" y="445298"/>
                  <a:pt x="154795" y="438233"/>
                  <a:pt x="161035" y="484298"/>
                </a:cubicBezTo>
                <a:cubicBezTo>
                  <a:pt x="165301" y="527367"/>
                  <a:pt x="122807" y="540763"/>
                  <a:pt x="93031" y="548364"/>
                </a:cubicBezTo>
                <a:cubicBezTo>
                  <a:pt x="101078" y="547946"/>
                  <a:pt x="109110" y="547631"/>
                  <a:pt x="117091" y="547357"/>
                </a:cubicBezTo>
                <a:cubicBezTo>
                  <a:pt x="133248" y="546847"/>
                  <a:pt x="149274" y="546323"/>
                  <a:pt x="164201" y="544466"/>
                </a:cubicBezTo>
                <a:cubicBezTo>
                  <a:pt x="169775" y="543419"/>
                  <a:pt x="175099" y="546075"/>
                  <a:pt x="178514" y="549973"/>
                </a:cubicBezTo>
                <a:cubicBezTo>
                  <a:pt x="182099" y="554121"/>
                  <a:pt x="183368" y="559642"/>
                  <a:pt x="181876" y="564954"/>
                </a:cubicBezTo>
                <a:cubicBezTo>
                  <a:pt x="180699" y="569153"/>
                  <a:pt x="179155" y="573065"/>
                  <a:pt x="176878" y="576623"/>
                </a:cubicBezTo>
                <a:cubicBezTo>
                  <a:pt x="182609" y="572790"/>
                  <a:pt x="188182" y="568538"/>
                  <a:pt x="194135" y="563816"/>
                </a:cubicBezTo>
                <a:cubicBezTo>
                  <a:pt x="214950" y="547658"/>
                  <a:pt x="238459" y="529578"/>
                  <a:pt x="275496" y="529578"/>
                </a:cubicBezTo>
                <a:cubicBezTo>
                  <a:pt x="283634" y="529578"/>
                  <a:pt x="290476" y="535596"/>
                  <a:pt x="291680" y="543668"/>
                </a:cubicBezTo>
                <a:cubicBezTo>
                  <a:pt x="293014" y="554121"/>
                  <a:pt x="289874" y="562651"/>
                  <a:pt x="285126" y="570252"/>
                </a:cubicBezTo>
                <a:cubicBezTo>
                  <a:pt x="303023" y="569559"/>
                  <a:pt x="327265" y="566471"/>
                  <a:pt x="344874" y="561656"/>
                </a:cubicBezTo>
                <a:cubicBezTo>
                  <a:pt x="351245" y="559642"/>
                  <a:pt x="356662" y="555363"/>
                  <a:pt x="363033" y="549973"/>
                </a:cubicBezTo>
                <a:cubicBezTo>
                  <a:pt x="371511" y="542909"/>
                  <a:pt x="381296" y="535046"/>
                  <a:pt x="396224" y="532011"/>
                </a:cubicBezTo>
                <a:cubicBezTo>
                  <a:pt x="407122" y="530650"/>
                  <a:pt x="417798" y="534419"/>
                  <a:pt x="429454" y="538827"/>
                </a:cubicBezTo>
                <a:cubicBezTo>
                  <a:pt x="434530" y="541012"/>
                  <a:pt x="442865" y="544139"/>
                  <a:pt x="445677" y="544139"/>
                </a:cubicBezTo>
                <a:cubicBezTo>
                  <a:pt x="461141" y="545761"/>
                  <a:pt x="474354" y="543930"/>
                  <a:pt x="487999" y="542020"/>
                </a:cubicBezTo>
                <a:cubicBezTo>
                  <a:pt x="493075" y="541260"/>
                  <a:pt x="497825" y="540593"/>
                  <a:pt x="502731" y="540122"/>
                </a:cubicBezTo>
                <a:cubicBezTo>
                  <a:pt x="541129" y="537585"/>
                  <a:pt x="579082" y="539835"/>
                  <a:pt x="615831" y="541901"/>
                </a:cubicBezTo>
                <a:lnTo>
                  <a:pt x="626258" y="542372"/>
                </a:lnTo>
                <a:cubicBezTo>
                  <a:pt x="663008" y="544675"/>
                  <a:pt x="731718" y="548744"/>
                  <a:pt x="758616" y="525169"/>
                </a:cubicBezTo>
                <a:cubicBezTo>
                  <a:pt x="769043" y="517319"/>
                  <a:pt x="769043" y="514114"/>
                  <a:pt x="768729" y="501947"/>
                </a:cubicBezTo>
                <a:cubicBezTo>
                  <a:pt x="768729" y="495261"/>
                  <a:pt x="768729" y="488000"/>
                  <a:pt x="770274" y="479745"/>
                </a:cubicBezTo>
                <a:cubicBezTo>
                  <a:pt x="774329" y="452115"/>
                  <a:pt x="789662" y="433576"/>
                  <a:pt x="804458" y="415744"/>
                </a:cubicBezTo>
                <a:lnTo>
                  <a:pt x="811301" y="407502"/>
                </a:lnTo>
                <a:cubicBezTo>
                  <a:pt x="816822" y="400987"/>
                  <a:pt x="821218" y="391541"/>
                  <a:pt x="825404" y="382383"/>
                </a:cubicBezTo>
                <a:cubicBezTo>
                  <a:pt x="829865" y="372466"/>
                  <a:pt x="834392" y="362328"/>
                  <a:pt x="841025" y="354726"/>
                </a:cubicBezTo>
                <a:cubicBezTo>
                  <a:pt x="864364" y="334317"/>
                  <a:pt x="881882" y="344116"/>
                  <a:pt x="894023" y="339393"/>
                </a:cubicBezTo>
                <a:cubicBezTo>
                  <a:pt x="910520" y="334448"/>
                  <a:pt x="924021" y="322804"/>
                  <a:pt x="938399" y="310637"/>
                </a:cubicBezTo>
                <a:cubicBezTo>
                  <a:pt x="952791" y="298052"/>
                  <a:pt x="967862" y="285414"/>
                  <a:pt x="986269" y="278440"/>
                </a:cubicBezTo>
                <a:cubicBezTo>
                  <a:pt x="996945" y="274385"/>
                  <a:pt x="1005096" y="273089"/>
                  <a:pt x="1010381" y="272331"/>
                </a:cubicBezTo>
                <a:cubicBezTo>
                  <a:pt x="1010799" y="273364"/>
                  <a:pt x="1012448" y="271952"/>
                  <a:pt x="1013926" y="264716"/>
                </a:cubicBezTo>
                <a:cubicBezTo>
                  <a:pt x="1016910" y="254590"/>
                  <a:pt x="1012448" y="210711"/>
                  <a:pt x="1007882" y="194959"/>
                </a:cubicBezTo>
                <a:cubicBezTo>
                  <a:pt x="1006626" y="186612"/>
                  <a:pt x="1002819" y="179678"/>
                  <a:pt x="998921" y="172980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595;p82">
            <a:extLst>
              <a:ext uri="{FF2B5EF4-FFF2-40B4-BE49-F238E27FC236}">
                <a16:creationId xmlns:a16="http://schemas.microsoft.com/office/drawing/2014/main" id="{22F9B120-213B-51AF-7A04-B9E7F081716C}"/>
              </a:ext>
            </a:extLst>
          </p:cNvPr>
          <p:cNvSpPr/>
          <p:nvPr/>
        </p:nvSpPr>
        <p:spPr>
          <a:xfrm>
            <a:off x="6158129" y="2163921"/>
            <a:ext cx="971844" cy="310350"/>
          </a:xfrm>
          <a:custGeom>
            <a:avLst/>
            <a:gdLst/>
            <a:ahLst/>
            <a:cxnLst/>
            <a:rect l="l" t="t" r="r" b="b"/>
            <a:pathLst>
              <a:path w="1687888" h="533216" extrusionOk="0">
                <a:moveTo>
                  <a:pt x="1659115" y="29004"/>
                </a:moveTo>
                <a:cubicBezTo>
                  <a:pt x="1649748" y="20984"/>
                  <a:pt x="1640747" y="13161"/>
                  <a:pt x="1631458" y="11853"/>
                </a:cubicBezTo>
                <a:cubicBezTo>
                  <a:pt x="1607766" y="8346"/>
                  <a:pt x="1579755" y="16392"/>
                  <a:pt x="1572063" y="29384"/>
                </a:cubicBezTo>
                <a:cubicBezTo>
                  <a:pt x="1570532" y="32000"/>
                  <a:pt x="1570532" y="33531"/>
                  <a:pt x="1571016" y="37416"/>
                </a:cubicBezTo>
                <a:cubicBezTo>
                  <a:pt x="1572154" y="52278"/>
                  <a:pt x="1568321" y="63726"/>
                  <a:pt x="1546813" y="75357"/>
                </a:cubicBezTo>
                <a:cubicBezTo>
                  <a:pt x="1533979" y="83259"/>
                  <a:pt x="1519221" y="82513"/>
                  <a:pt x="1507368" y="81688"/>
                </a:cubicBezTo>
                <a:cubicBezTo>
                  <a:pt x="1500016" y="81335"/>
                  <a:pt x="1493109" y="80825"/>
                  <a:pt x="1487443" y="82657"/>
                </a:cubicBezTo>
                <a:cubicBezTo>
                  <a:pt x="1478129" y="84815"/>
                  <a:pt x="1470933" y="90323"/>
                  <a:pt x="1462704" y="96786"/>
                </a:cubicBezTo>
                <a:cubicBezTo>
                  <a:pt x="1455822" y="102085"/>
                  <a:pt x="1449020" y="107344"/>
                  <a:pt x="1441405" y="111151"/>
                </a:cubicBezTo>
                <a:cubicBezTo>
                  <a:pt x="1423416" y="119249"/>
                  <a:pt x="1416038" y="119249"/>
                  <a:pt x="1405676" y="116384"/>
                </a:cubicBezTo>
                <a:cubicBezTo>
                  <a:pt x="1402850" y="115612"/>
                  <a:pt x="1400823" y="115010"/>
                  <a:pt x="1396270" y="115010"/>
                </a:cubicBezTo>
                <a:cubicBezTo>
                  <a:pt x="1343546" y="118085"/>
                  <a:pt x="1304520" y="130880"/>
                  <a:pt x="1295075" y="148476"/>
                </a:cubicBezTo>
                <a:cubicBezTo>
                  <a:pt x="1290260" y="157752"/>
                  <a:pt x="1289527" y="163233"/>
                  <a:pt x="1289031" y="167891"/>
                </a:cubicBezTo>
                <a:cubicBezTo>
                  <a:pt x="1286584" y="187724"/>
                  <a:pt x="1276576" y="193769"/>
                  <a:pt x="1253824" y="200388"/>
                </a:cubicBezTo>
                <a:cubicBezTo>
                  <a:pt x="1246132" y="202992"/>
                  <a:pt x="1239067" y="204039"/>
                  <a:pt x="1232251" y="204915"/>
                </a:cubicBezTo>
                <a:cubicBezTo>
                  <a:pt x="1223316" y="206197"/>
                  <a:pt x="1216604" y="207165"/>
                  <a:pt x="1207826" y="212961"/>
                </a:cubicBezTo>
                <a:cubicBezTo>
                  <a:pt x="1204463" y="215212"/>
                  <a:pt x="1198236" y="221556"/>
                  <a:pt x="1192624" y="227130"/>
                </a:cubicBezTo>
                <a:cubicBezTo>
                  <a:pt x="1176938" y="243863"/>
                  <a:pt x="1154579" y="267137"/>
                  <a:pt x="1130023" y="267137"/>
                </a:cubicBezTo>
                <a:cubicBezTo>
                  <a:pt x="1124070" y="267137"/>
                  <a:pt x="1117986" y="265802"/>
                  <a:pt x="1111811" y="262702"/>
                </a:cubicBezTo>
                <a:cubicBezTo>
                  <a:pt x="1081459" y="247539"/>
                  <a:pt x="1091337" y="223519"/>
                  <a:pt x="1096060" y="211914"/>
                </a:cubicBezTo>
                <a:cubicBezTo>
                  <a:pt x="1098179" y="206433"/>
                  <a:pt x="1100364" y="201461"/>
                  <a:pt x="1100587" y="196398"/>
                </a:cubicBezTo>
                <a:cubicBezTo>
                  <a:pt x="1102457" y="183695"/>
                  <a:pt x="1096177" y="176866"/>
                  <a:pt x="1075219" y="170115"/>
                </a:cubicBezTo>
                <a:cubicBezTo>
                  <a:pt x="1073126" y="174158"/>
                  <a:pt x="1069502" y="177389"/>
                  <a:pt x="1064648" y="178540"/>
                </a:cubicBezTo>
                <a:cubicBezTo>
                  <a:pt x="1062568" y="178200"/>
                  <a:pt x="1061548" y="178200"/>
                  <a:pt x="1060253" y="178200"/>
                </a:cubicBezTo>
                <a:cubicBezTo>
                  <a:pt x="1052965" y="178200"/>
                  <a:pt x="1046371" y="173124"/>
                  <a:pt x="1044566" y="165589"/>
                </a:cubicBezTo>
                <a:cubicBezTo>
                  <a:pt x="1044016" y="163260"/>
                  <a:pt x="1043794" y="161101"/>
                  <a:pt x="1043584" y="158942"/>
                </a:cubicBezTo>
                <a:cubicBezTo>
                  <a:pt x="1041139" y="157150"/>
                  <a:pt x="1038967" y="155070"/>
                  <a:pt x="1037449" y="152074"/>
                </a:cubicBezTo>
                <a:cubicBezTo>
                  <a:pt x="1035460" y="147940"/>
                  <a:pt x="1035173" y="141281"/>
                  <a:pt x="1036821" y="137029"/>
                </a:cubicBezTo>
                <a:cubicBezTo>
                  <a:pt x="1039399" y="130396"/>
                  <a:pt x="1046437" y="126772"/>
                  <a:pt x="1053214" y="127177"/>
                </a:cubicBezTo>
                <a:cubicBezTo>
                  <a:pt x="1056458" y="122925"/>
                  <a:pt x="1059978" y="119236"/>
                  <a:pt x="1063026" y="116136"/>
                </a:cubicBezTo>
                <a:cubicBezTo>
                  <a:pt x="1066610" y="112616"/>
                  <a:pt x="1071163" y="107802"/>
                  <a:pt x="1071451" y="105578"/>
                </a:cubicBezTo>
                <a:cubicBezTo>
                  <a:pt x="1072432" y="99625"/>
                  <a:pt x="1068638" y="92691"/>
                  <a:pt x="1064452" y="85627"/>
                </a:cubicBezTo>
                <a:cubicBezTo>
                  <a:pt x="1057479" y="73656"/>
                  <a:pt x="1047091" y="55523"/>
                  <a:pt x="1058905" y="35846"/>
                </a:cubicBezTo>
                <a:cubicBezTo>
                  <a:pt x="1067370" y="23339"/>
                  <a:pt x="1083082" y="20775"/>
                  <a:pt x="1097682" y="19166"/>
                </a:cubicBezTo>
                <a:cubicBezTo>
                  <a:pt x="1090173" y="14600"/>
                  <a:pt x="1081943" y="9406"/>
                  <a:pt x="1076645" y="1766"/>
                </a:cubicBezTo>
                <a:cubicBezTo>
                  <a:pt x="1046358" y="-4135"/>
                  <a:pt x="1032896" y="5350"/>
                  <a:pt x="1009582" y="21311"/>
                </a:cubicBezTo>
                <a:cubicBezTo>
                  <a:pt x="1003251" y="25812"/>
                  <a:pt x="996409" y="30247"/>
                  <a:pt x="988925" y="34970"/>
                </a:cubicBezTo>
                <a:cubicBezTo>
                  <a:pt x="968045" y="47425"/>
                  <a:pt x="944889" y="51951"/>
                  <a:pt x="922360" y="56413"/>
                </a:cubicBezTo>
                <a:cubicBezTo>
                  <a:pt x="896613" y="61489"/>
                  <a:pt x="871834" y="66264"/>
                  <a:pt x="855075" y="83036"/>
                </a:cubicBezTo>
                <a:cubicBezTo>
                  <a:pt x="854499" y="83651"/>
                  <a:pt x="853845" y="86503"/>
                  <a:pt x="853244" y="89015"/>
                </a:cubicBezTo>
                <a:cubicBezTo>
                  <a:pt x="851622" y="95635"/>
                  <a:pt x="849018" y="105708"/>
                  <a:pt x="839180" y="113624"/>
                </a:cubicBezTo>
                <a:cubicBezTo>
                  <a:pt x="814310" y="130265"/>
                  <a:pt x="776278" y="122624"/>
                  <a:pt x="750649" y="117457"/>
                </a:cubicBezTo>
                <a:cubicBezTo>
                  <a:pt x="715901" y="113388"/>
                  <a:pt x="698710" y="105512"/>
                  <a:pt x="679937" y="90454"/>
                </a:cubicBezTo>
                <a:cubicBezTo>
                  <a:pt x="679518" y="90493"/>
                  <a:pt x="679086" y="90533"/>
                  <a:pt x="678654" y="90572"/>
                </a:cubicBezTo>
                <a:cubicBezTo>
                  <a:pt x="664342" y="91553"/>
                  <a:pt x="651730" y="92430"/>
                  <a:pt x="640871" y="100031"/>
                </a:cubicBezTo>
                <a:cubicBezTo>
                  <a:pt x="634748" y="104911"/>
                  <a:pt x="631831" y="113911"/>
                  <a:pt x="628194" y="124273"/>
                </a:cubicBezTo>
                <a:cubicBezTo>
                  <a:pt x="623825" y="137264"/>
                  <a:pt x="618749" y="151799"/>
                  <a:pt x="604842" y="161180"/>
                </a:cubicBezTo>
                <a:cubicBezTo>
                  <a:pt x="602303" y="162618"/>
                  <a:pt x="599137" y="163495"/>
                  <a:pt x="595945" y="163495"/>
                </a:cubicBezTo>
                <a:cubicBezTo>
                  <a:pt x="591340" y="163495"/>
                  <a:pt x="586813" y="161585"/>
                  <a:pt x="583687" y="157883"/>
                </a:cubicBezTo>
                <a:cubicBezTo>
                  <a:pt x="576779" y="149876"/>
                  <a:pt x="572410" y="139894"/>
                  <a:pt x="568027" y="130226"/>
                </a:cubicBezTo>
                <a:cubicBezTo>
                  <a:pt x="563762" y="120309"/>
                  <a:pt x="559444" y="110013"/>
                  <a:pt x="553872" y="106533"/>
                </a:cubicBezTo>
                <a:cubicBezTo>
                  <a:pt x="548036" y="102215"/>
                  <a:pt x="544373" y="101600"/>
                  <a:pt x="537138" y="100763"/>
                </a:cubicBezTo>
                <a:cubicBezTo>
                  <a:pt x="525743" y="99377"/>
                  <a:pt x="509704" y="97401"/>
                  <a:pt x="494789" y="77319"/>
                </a:cubicBezTo>
                <a:cubicBezTo>
                  <a:pt x="489713" y="70293"/>
                  <a:pt x="485292" y="64079"/>
                  <a:pt x="481171" y="58388"/>
                </a:cubicBezTo>
                <a:cubicBezTo>
                  <a:pt x="457909" y="25393"/>
                  <a:pt x="451420" y="16510"/>
                  <a:pt x="402700" y="10191"/>
                </a:cubicBezTo>
                <a:cubicBezTo>
                  <a:pt x="373486" y="4369"/>
                  <a:pt x="352279" y="3833"/>
                  <a:pt x="320802" y="8098"/>
                </a:cubicBezTo>
                <a:cubicBezTo>
                  <a:pt x="311448" y="9681"/>
                  <a:pt x="300523" y="13017"/>
                  <a:pt x="289874" y="16274"/>
                </a:cubicBezTo>
                <a:cubicBezTo>
                  <a:pt x="272683" y="21599"/>
                  <a:pt x="254904" y="27042"/>
                  <a:pt x="238878" y="27042"/>
                </a:cubicBezTo>
                <a:cubicBezTo>
                  <a:pt x="216480" y="26126"/>
                  <a:pt x="201932" y="18970"/>
                  <a:pt x="191008" y="13684"/>
                </a:cubicBezTo>
                <a:cubicBezTo>
                  <a:pt x="178134" y="7417"/>
                  <a:pt x="172927" y="5141"/>
                  <a:pt x="159754" y="16654"/>
                </a:cubicBezTo>
                <a:cubicBezTo>
                  <a:pt x="171593" y="31738"/>
                  <a:pt x="173255" y="54202"/>
                  <a:pt x="175021" y="74715"/>
                </a:cubicBezTo>
                <a:cubicBezTo>
                  <a:pt x="175819" y="86163"/>
                  <a:pt x="176787" y="97021"/>
                  <a:pt x="179102" y="105238"/>
                </a:cubicBezTo>
                <a:cubicBezTo>
                  <a:pt x="203437" y="185370"/>
                  <a:pt x="149797" y="236353"/>
                  <a:pt x="97911" y="277786"/>
                </a:cubicBezTo>
                <a:cubicBezTo>
                  <a:pt x="88596" y="284655"/>
                  <a:pt x="80354" y="291667"/>
                  <a:pt x="72085" y="298823"/>
                </a:cubicBezTo>
                <a:cubicBezTo>
                  <a:pt x="58885" y="310258"/>
                  <a:pt x="45227" y="322045"/>
                  <a:pt x="28690" y="331648"/>
                </a:cubicBezTo>
                <a:cubicBezTo>
                  <a:pt x="21717" y="335128"/>
                  <a:pt x="14653" y="337732"/>
                  <a:pt x="6894" y="340361"/>
                </a:cubicBezTo>
                <a:cubicBezTo>
                  <a:pt x="4696" y="341120"/>
                  <a:pt x="2355" y="341944"/>
                  <a:pt x="0" y="342808"/>
                </a:cubicBezTo>
                <a:cubicBezTo>
                  <a:pt x="105" y="342821"/>
                  <a:pt x="170" y="342821"/>
                  <a:pt x="275" y="342834"/>
                </a:cubicBezTo>
                <a:cubicBezTo>
                  <a:pt x="41773" y="346209"/>
                  <a:pt x="87772" y="351115"/>
                  <a:pt x="108874" y="368267"/>
                </a:cubicBezTo>
                <a:cubicBezTo>
                  <a:pt x="131900" y="387210"/>
                  <a:pt x="130644" y="407737"/>
                  <a:pt x="129623" y="425923"/>
                </a:cubicBezTo>
                <a:cubicBezTo>
                  <a:pt x="129283" y="431666"/>
                  <a:pt x="128865" y="437998"/>
                  <a:pt x="129401" y="444827"/>
                </a:cubicBezTo>
                <a:cubicBezTo>
                  <a:pt x="129401" y="449393"/>
                  <a:pt x="128616" y="452598"/>
                  <a:pt x="127818" y="456026"/>
                </a:cubicBezTo>
                <a:cubicBezTo>
                  <a:pt x="127596" y="457191"/>
                  <a:pt x="127099" y="458407"/>
                  <a:pt x="126863" y="459532"/>
                </a:cubicBezTo>
                <a:cubicBezTo>
                  <a:pt x="128355" y="460801"/>
                  <a:pt x="129820" y="461626"/>
                  <a:pt x="131154" y="462136"/>
                </a:cubicBezTo>
                <a:cubicBezTo>
                  <a:pt x="136466" y="464765"/>
                  <a:pt x="144773" y="468507"/>
                  <a:pt x="150085" y="477495"/>
                </a:cubicBezTo>
                <a:cubicBezTo>
                  <a:pt x="162474" y="500311"/>
                  <a:pt x="154717" y="517986"/>
                  <a:pt x="145938" y="531697"/>
                </a:cubicBezTo>
                <a:cubicBezTo>
                  <a:pt x="163625" y="533987"/>
                  <a:pt x="182504" y="533987"/>
                  <a:pt x="193141" y="529617"/>
                </a:cubicBezTo>
                <a:cubicBezTo>
                  <a:pt x="195836" y="528779"/>
                  <a:pt x="201408" y="526922"/>
                  <a:pt x="204902" y="525443"/>
                </a:cubicBezTo>
                <a:cubicBezTo>
                  <a:pt x="205373" y="517450"/>
                  <a:pt x="205974" y="509744"/>
                  <a:pt x="208735" y="498663"/>
                </a:cubicBezTo>
                <a:cubicBezTo>
                  <a:pt x="217854" y="457191"/>
                  <a:pt x="243993" y="437357"/>
                  <a:pt x="284327" y="440340"/>
                </a:cubicBezTo>
                <a:cubicBezTo>
                  <a:pt x="295787" y="441452"/>
                  <a:pt x="303324" y="445285"/>
                  <a:pt x="308203" y="447745"/>
                </a:cubicBezTo>
                <a:cubicBezTo>
                  <a:pt x="309669" y="448386"/>
                  <a:pt x="311435" y="449262"/>
                  <a:pt x="312206" y="449524"/>
                </a:cubicBezTo>
                <a:cubicBezTo>
                  <a:pt x="312324" y="449393"/>
                  <a:pt x="313620" y="449014"/>
                  <a:pt x="316288" y="447182"/>
                </a:cubicBezTo>
                <a:cubicBezTo>
                  <a:pt x="321796" y="443663"/>
                  <a:pt x="327160" y="432281"/>
                  <a:pt x="332000" y="422246"/>
                </a:cubicBezTo>
                <a:cubicBezTo>
                  <a:pt x="337234" y="410812"/>
                  <a:pt x="342938" y="399051"/>
                  <a:pt x="351415" y="390442"/>
                </a:cubicBezTo>
                <a:cubicBezTo>
                  <a:pt x="372544" y="369078"/>
                  <a:pt x="412342" y="343305"/>
                  <a:pt x="436100" y="332551"/>
                </a:cubicBezTo>
                <a:cubicBezTo>
                  <a:pt x="473713" y="316093"/>
                  <a:pt x="551294" y="322294"/>
                  <a:pt x="588318" y="334016"/>
                </a:cubicBezTo>
                <a:cubicBezTo>
                  <a:pt x="637653" y="348250"/>
                  <a:pt x="690690" y="383731"/>
                  <a:pt x="733170" y="412107"/>
                </a:cubicBezTo>
                <a:lnTo>
                  <a:pt x="751028" y="424117"/>
                </a:lnTo>
                <a:cubicBezTo>
                  <a:pt x="774237" y="439398"/>
                  <a:pt x="791872" y="451068"/>
                  <a:pt x="809730" y="474224"/>
                </a:cubicBezTo>
                <a:cubicBezTo>
                  <a:pt x="817960" y="470064"/>
                  <a:pt x="826948" y="466741"/>
                  <a:pt x="835608" y="463601"/>
                </a:cubicBezTo>
                <a:cubicBezTo>
                  <a:pt x="849763" y="458381"/>
                  <a:pt x="864757" y="453082"/>
                  <a:pt x="871625" y="445259"/>
                </a:cubicBezTo>
                <a:cubicBezTo>
                  <a:pt x="877199" y="439686"/>
                  <a:pt x="879605" y="434361"/>
                  <a:pt x="882261" y="428212"/>
                </a:cubicBezTo>
                <a:cubicBezTo>
                  <a:pt x="888070" y="415286"/>
                  <a:pt x="895135" y="399312"/>
                  <a:pt x="923864" y="392038"/>
                </a:cubicBezTo>
                <a:cubicBezTo>
                  <a:pt x="982187" y="378288"/>
                  <a:pt x="1013338" y="413572"/>
                  <a:pt x="1037723" y="441897"/>
                </a:cubicBezTo>
                <a:cubicBezTo>
                  <a:pt x="1049132" y="455084"/>
                  <a:pt x="1059991" y="467696"/>
                  <a:pt x="1072956" y="476030"/>
                </a:cubicBezTo>
                <a:cubicBezTo>
                  <a:pt x="1088917" y="486928"/>
                  <a:pt x="1121362" y="486287"/>
                  <a:pt x="1147998" y="485881"/>
                </a:cubicBezTo>
                <a:cubicBezTo>
                  <a:pt x="1159982" y="485750"/>
                  <a:pt x="1171325" y="485489"/>
                  <a:pt x="1181019" y="486156"/>
                </a:cubicBezTo>
                <a:cubicBezTo>
                  <a:pt x="1187325" y="484821"/>
                  <a:pt x="1197177" y="486287"/>
                  <a:pt x="1206858" y="486627"/>
                </a:cubicBezTo>
                <a:cubicBezTo>
                  <a:pt x="1231649" y="487582"/>
                  <a:pt x="1259960" y="488511"/>
                  <a:pt x="1279350" y="484206"/>
                </a:cubicBezTo>
                <a:cubicBezTo>
                  <a:pt x="1294302" y="481511"/>
                  <a:pt x="1363183" y="436572"/>
                  <a:pt x="1372969" y="406809"/>
                </a:cubicBezTo>
                <a:cubicBezTo>
                  <a:pt x="1374971" y="400961"/>
                  <a:pt x="1373100" y="399038"/>
                  <a:pt x="1371923" y="397703"/>
                </a:cubicBezTo>
                <a:cubicBezTo>
                  <a:pt x="1367841" y="393595"/>
                  <a:pt x="1366468" y="387446"/>
                  <a:pt x="1368247" y="381834"/>
                </a:cubicBezTo>
                <a:cubicBezTo>
                  <a:pt x="1369895" y="376300"/>
                  <a:pt x="1374461" y="372035"/>
                  <a:pt x="1380283" y="370844"/>
                </a:cubicBezTo>
                <a:cubicBezTo>
                  <a:pt x="1385869" y="369575"/>
                  <a:pt x="1393012" y="366854"/>
                  <a:pt x="1400430" y="363871"/>
                </a:cubicBezTo>
                <a:cubicBezTo>
                  <a:pt x="1419858" y="356453"/>
                  <a:pt x="1441719" y="348002"/>
                  <a:pt x="1460467" y="351743"/>
                </a:cubicBezTo>
                <a:cubicBezTo>
                  <a:pt x="1468539" y="353261"/>
                  <a:pt x="1475604" y="357343"/>
                  <a:pt x="1482040" y="361032"/>
                </a:cubicBezTo>
                <a:cubicBezTo>
                  <a:pt x="1488032" y="364499"/>
                  <a:pt x="1493226" y="367613"/>
                  <a:pt x="1499244" y="368372"/>
                </a:cubicBezTo>
                <a:cubicBezTo>
                  <a:pt x="1512366" y="370177"/>
                  <a:pt x="1527346" y="369287"/>
                  <a:pt x="1543307" y="368372"/>
                </a:cubicBezTo>
                <a:cubicBezTo>
                  <a:pt x="1560773" y="367194"/>
                  <a:pt x="1578696" y="366056"/>
                  <a:pt x="1595939" y="368372"/>
                </a:cubicBezTo>
                <a:cubicBezTo>
                  <a:pt x="1601015" y="369091"/>
                  <a:pt x="1604377" y="369967"/>
                  <a:pt x="1607124" y="370740"/>
                </a:cubicBezTo>
                <a:cubicBezTo>
                  <a:pt x="1617381" y="330785"/>
                  <a:pt x="1634821" y="296992"/>
                  <a:pt x="1653163" y="261524"/>
                </a:cubicBezTo>
                <a:lnTo>
                  <a:pt x="1665827" y="236759"/>
                </a:lnTo>
                <a:cubicBezTo>
                  <a:pt x="1677641" y="211261"/>
                  <a:pt x="1692006" y="88596"/>
                  <a:pt x="1686785" y="48628"/>
                </a:cubicBezTo>
                <a:cubicBezTo>
                  <a:pt x="1675940" y="44219"/>
                  <a:pt x="1667541" y="36226"/>
                  <a:pt x="1659115" y="29004"/>
                </a:cubicBezTo>
                <a:close/>
              </a:path>
            </a:pathLst>
          </a:cu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596;p82">
            <a:extLst>
              <a:ext uri="{FF2B5EF4-FFF2-40B4-BE49-F238E27FC236}">
                <a16:creationId xmlns:a16="http://schemas.microsoft.com/office/drawing/2014/main" id="{4FBCC5DA-73D5-08FD-A878-C64BE0C65737}"/>
              </a:ext>
            </a:extLst>
          </p:cNvPr>
          <p:cNvSpPr/>
          <p:nvPr/>
        </p:nvSpPr>
        <p:spPr>
          <a:xfrm>
            <a:off x="6538713" y="1969888"/>
            <a:ext cx="606292" cy="330020"/>
          </a:xfrm>
          <a:custGeom>
            <a:avLst/>
            <a:gdLst/>
            <a:ahLst/>
            <a:cxnLst/>
            <a:rect l="l" t="t" r="r" b="b"/>
            <a:pathLst>
              <a:path w="1053000" h="567012" extrusionOk="0">
                <a:moveTo>
                  <a:pt x="1047274" y="208454"/>
                </a:moveTo>
                <a:cubicBezTo>
                  <a:pt x="1052573" y="200395"/>
                  <a:pt x="1054849" y="197085"/>
                  <a:pt x="1051265" y="183204"/>
                </a:cubicBezTo>
                <a:cubicBezTo>
                  <a:pt x="1047496" y="164836"/>
                  <a:pt x="1042839" y="163593"/>
                  <a:pt x="1020389" y="156724"/>
                </a:cubicBezTo>
                <a:lnTo>
                  <a:pt x="1014084" y="154683"/>
                </a:lnTo>
                <a:cubicBezTo>
                  <a:pt x="1007934" y="152917"/>
                  <a:pt x="1003617" y="147854"/>
                  <a:pt x="1002858" y="141797"/>
                </a:cubicBezTo>
                <a:cubicBezTo>
                  <a:pt x="1001759" y="135622"/>
                  <a:pt x="1004376" y="129447"/>
                  <a:pt x="1009491" y="125927"/>
                </a:cubicBezTo>
                <a:cubicBezTo>
                  <a:pt x="1014306" y="122500"/>
                  <a:pt x="1014803" y="119294"/>
                  <a:pt x="1014803" y="117175"/>
                </a:cubicBezTo>
                <a:cubicBezTo>
                  <a:pt x="1014803" y="116913"/>
                  <a:pt x="1014646" y="116626"/>
                  <a:pt x="1014633" y="116364"/>
                </a:cubicBezTo>
                <a:cubicBezTo>
                  <a:pt x="1012828" y="113237"/>
                  <a:pt x="1011598" y="110097"/>
                  <a:pt x="1010721" y="106984"/>
                </a:cubicBezTo>
                <a:cubicBezTo>
                  <a:pt x="997298" y="112805"/>
                  <a:pt x="985471" y="108750"/>
                  <a:pt x="976758" y="105989"/>
                </a:cubicBezTo>
                <a:cubicBezTo>
                  <a:pt x="972703" y="104616"/>
                  <a:pt x="968804" y="103281"/>
                  <a:pt x="964565" y="102928"/>
                </a:cubicBezTo>
                <a:cubicBezTo>
                  <a:pt x="956388" y="102391"/>
                  <a:pt x="947701" y="102627"/>
                  <a:pt x="939223" y="102902"/>
                </a:cubicBezTo>
                <a:cubicBezTo>
                  <a:pt x="922242" y="103569"/>
                  <a:pt x="904241" y="104315"/>
                  <a:pt x="885454" y="97943"/>
                </a:cubicBezTo>
                <a:cubicBezTo>
                  <a:pt x="874059" y="94175"/>
                  <a:pt x="866706" y="90133"/>
                  <a:pt x="861028" y="87229"/>
                </a:cubicBezTo>
                <a:cubicBezTo>
                  <a:pt x="853244" y="83003"/>
                  <a:pt x="852734" y="82165"/>
                  <a:pt x="839324" y="87006"/>
                </a:cubicBezTo>
                <a:cubicBezTo>
                  <a:pt x="834261" y="88589"/>
                  <a:pt x="829695" y="89897"/>
                  <a:pt x="825351" y="91729"/>
                </a:cubicBezTo>
                <a:cubicBezTo>
                  <a:pt x="814976" y="95719"/>
                  <a:pt x="804236" y="100416"/>
                  <a:pt x="790695" y="102915"/>
                </a:cubicBezTo>
                <a:cubicBezTo>
                  <a:pt x="789112" y="110241"/>
                  <a:pt x="782832" y="115605"/>
                  <a:pt x="775166" y="115605"/>
                </a:cubicBezTo>
                <a:lnTo>
                  <a:pt x="758315" y="115605"/>
                </a:lnTo>
                <a:cubicBezTo>
                  <a:pt x="750335" y="115605"/>
                  <a:pt x="743427" y="109980"/>
                  <a:pt x="742446" y="102182"/>
                </a:cubicBezTo>
                <a:cubicBezTo>
                  <a:pt x="723149" y="100625"/>
                  <a:pt x="701576" y="96583"/>
                  <a:pt x="680473" y="91127"/>
                </a:cubicBezTo>
                <a:lnTo>
                  <a:pt x="672467" y="88668"/>
                </a:lnTo>
                <a:cubicBezTo>
                  <a:pt x="667102" y="87111"/>
                  <a:pt x="660679" y="84298"/>
                  <a:pt x="653771" y="81354"/>
                </a:cubicBezTo>
                <a:cubicBezTo>
                  <a:pt x="646837" y="78332"/>
                  <a:pt x="633284" y="72288"/>
                  <a:pt x="627698" y="72079"/>
                </a:cubicBezTo>
                <a:cubicBezTo>
                  <a:pt x="628430" y="72419"/>
                  <a:pt x="628077" y="74591"/>
                  <a:pt x="628364" y="77207"/>
                </a:cubicBezTo>
                <a:cubicBezTo>
                  <a:pt x="628835" y="87032"/>
                  <a:pt x="635900" y="99343"/>
                  <a:pt x="641513" y="103517"/>
                </a:cubicBezTo>
                <a:cubicBezTo>
                  <a:pt x="646837" y="107284"/>
                  <a:pt x="649467" y="113734"/>
                  <a:pt x="648107" y="120132"/>
                </a:cubicBezTo>
                <a:cubicBezTo>
                  <a:pt x="646589" y="126438"/>
                  <a:pt x="641761" y="131291"/>
                  <a:pt x="635429" y="132587"/>
                </a:cubicBezTo>
                <a:cubicBezTo>
                  <a:pt x="632172" y="133175"/>
                  <a:pt x="629057" y="134012"/>
                  <a:pt x="626271" y="135020"/>
                </a:cubicBezTo>
                <a:cubicBezTo>
                  <a:pt x="626651" y="136106"/>
                  <a:pt x="626782" y="137244"/>
                  <a:pt x="626938" y="138421"/>
                </a:cubicBezTo>
                <a:cubicBezTo>
                  <a:pt x="627161" y="144204"/>
                  <a:pt x="624780" y="150484"/>
                  <a:pt x="619677" y="153558"/>
                </a:cubicBezTo>
                <a:cubicBezTo>
                  <a:pt x="611357" y="158935"/>
                  <a:pt x="609041" y="167845"/>
                  <a:pt x="606254" y="183217"/>
                </a:cubicBezTo>
                <a:cubicBezTo>
                  <a:pt x="602199" y="203901"/>
                  <a:pt x="596874" y="232120"/>
                  <a:pt x="560596" y="247231"/>
                </a:cubicBezTo>
                <a:cubicBezTo>
                  <a:pt x="556317" y="249115"/>
                  <a:pt x="551255" y="248879"/>
                  <a:pt x="546937" y="246551"/>
                </a:cubicBezTo>
                <a:cubicBezTo>
                  <a:pt x="542633" y="244235"/>
                  <a:pt x="539585" y="240166"/>
                  <a:pt x="538787" y="235522"/>
                </a:cubicBezTo>
                <a:cubicBezTo>
                  <a:pt x="536641" y="225945"/>
                  <a:pt x="536118" y="216787"/>
                  <a:pt x="535738" y="208401"/>
                </a:cubicBezTo>
                <a:cubicBezTo>
                  <a:pt x="534600" y="188031"/>
                  <a:pt x="533711" y="181752"/>
                  <a:pt x="520380" y="175681"/>
                </a:cubicBezTo>
                <a:cubicBezTo>
                  <a:pt x="496909" y="166981"/>
                  <a:pt x="461586" y="184264"/>
                  <a:pt x="439318" y="204542"/>
                </a:cubicBezTo>
                <a:cubicBezTo>
                  <a:pt x="435486" y="207983"/>
                  <a:pt x="430056" y="209448"/>
                  <a:pt x="424993" y="208244"/>
                </a:cubicBezTo>
                <a:cubicBezTo>
                  <a:pt x="419917" y="207237"/>
                  <a:pt x="415560" y="203678"/>
                  <a:pt x="413376" y="198929"/>
                </a:cubicBezTo>
                <a:cubicBezTo>
                  <a:pt x="407292" y="185428"/>
                  <a:pt x="387982" y="173065"/>
                  <a:pt x="372335" y="167845"/>
                </a:cubicBezTo>
                <a:cubicBezTo>
                  <a:pt x="363020" y="163750"/>
                  <a:pt x="359056" y="162559"/>
                  <a:pt x="353954" y="161800"/>
                </a:cubicBezTo>
                <a:cubicBezTo>
                  <a:pt x="336750" y="158530"/>
                  <a:pt x="325760" y="151884"/>
                  <a:pt x="325760" y="126634"/>
                </a:cubicBezTo>
                <a:lnTo>
                  <a:pt x="325760" y="125339"/>
                </a:lnTo>
                <a:cubicBezTo>
                  <a:pt x="325760" y="121558"/>
                  <a:pt x="325342" y="118038"/>
                  <a:pt x="327461" y="115317"/>
                </a:cubicBezTo>
                <a:cubicBezTo>
                  <a:pt x="328639" y="112465"/>
                  <a:pt x="332302" y="108122"/>
                  <a:pt x="333636" y="104289"/>
                </a:cubicBezTo>
                <a:cubicBezTo>
                  <a:pt x="335481" y="99579"/>
                  <a:pt x="338843" y="95039"/>
                  <a:pt x="338843" y="91402"/>
                </a:cubicBezTo>
                <a:lnTo>
                  <a:pt x="338843" y="91271"/>
                </a:lnTo>
                <a:cubicBezTo>
                  <a:pt x="351926" y="78411"/>
                  <a:pt x="359056" y="69475"/>
                  <a:pt x="370490" y="61429"/>
                </a:cubicBezTo>
                <a:cubicBezTo>
                  <a:pt x="381859" y="53383"/>
                  <a:pt x="393293" y="45691"/>
                  <a:pt x="395295" y="37409"/>
                </a:cubicBezTo>
                <a:cubicBezTo>
                  <a:pt x="395766" y="31941"/>
                  <a:pt x="387066" y="9098"/>
                  <a:pt x="382212" y="4153"/>
                </a:cubicBezTo>
                <a:cubicBezTo>
                  <a:pt x="360704" y="-9950"/>
                  <a:pt x="291039" y="14946"/>
                  <a:pt x="269086" y="32856"/>
                </a:cubicBezTo>
                <a:cubicBezTo>
                  <a:pt x="262950" y="38181"/>
                  <a:pt x="256003" y="48438"/>
                  <a:pt x="249540" y="58459"/>
                </a:cubicBezTo>
                <a:cubicBezTo>
                  <a:pt x="238486" y="74891"/>
                  <a:pt x="227156" y="92030"/>
                  <a:pt x="211130" y="99919"/>
                </a:cubicBezTo>
                <a:cubicBezTo>
                  <a:pt x="188065" y="112753"/>
                  <a:pt x="163796" y="108122"/>
                  <a:pt x="139776" y="103883"/>
                </a:cubicBezTo>
                <a:cubicBezTo>
                  <a:pt x="135629" y="103098"/>
                  <a:pt x="132358" y="103373"/>
                  <a:pt x="130317" y="103373"/>
                </a:cubicBezTo>
                <a:cubicBezTo>
                  <a:pt x="123815" y="103752"/>
                  <a:pt x="114840" y="104289"/>
                  <a:pt x="106245" y="99867"/>
                </a:cubicBezTo>
                <a:cubicBezTo>
                  <a:pt x="94562" y="94162"/>
                  <a:pt x="92664" y="83605"/>
                  <a:pt x="92508" y="77403"/>
                </a:cubicBezTo>
                <a:cubicBezTo>
                  <a:pt x="90598" y="75781"/>
                  <a:pt x="88989" y="74133"/>
                  <a:pt x="86961" y="72327"/>
                </a:cubicBezTo>
                <a:cubicBezTo>
                  <a:pt x="82657" y="68363"/>
                  <a:pt x="74284" y="60762"/>
                  <a:pt x="69691" y="57923"/>
                </a:cubicBezTo>
                <a:cubicBezTo>
                  <a:pt x="57303" y="61769"/>
                  <a:pt x="55248" y="74133"/>
                  <a:pt x="58545" y="109234"/>
                </a:cubicBezTo>
                <a:cubicBezTo>
                  <a:pt x="60063" y="124658"/>
                  <a:pt x="61332" y="138003"/>
                  <a:pt x="57027" y="148273"/>
                </a:cubicBezTo>
                <a:cubicBezTo>
                  <a:pt x="52461" y="158935"/>
                  <a:pt x="40583" y="167112"/>
                  <a:pt x="21861" y="179855"/>
                </a:cubicBezTo>
                <a:cubicBezTo>
                  <a:pt x="15803" y="183845"/>
                  <a:pt x="6437" y="190243"/>
                  <a:pt x="0" y="195567"/>
                </a:cubicBezTo>
                <a:cubicBezTo>
                  <a:pt x="65" y="195567"/>
                  <a:pt x="340" y="195567"/>
                  <a:pt x="601" y="195724"/>
                </a:cubicBezTo>
                <a:cubicBezTo>
                  <a:pt x="6306" y="196614"/>
                  <a:pt x="11146" y="200604"/>
                  <a:pt x="13148" y="206020"/>
                </a:cubicBezTo>
                <a:cubicBezTo>
                  <a:pt x="15333" y="211476"/>
                  <a:pt x="14155" y="217651"/>
                  <a:pt x="10518" y="222112"/>
                </a:cubicBezTo>
                <a:cubicBezTo>
                  <a:pt x="2747" y="231427"/>
                  <a:pt x="9092" y="241789"/>
                  <a:pt x="40046" y="270270"/>
                </a:cubicBezTo>
                <a:cubicBezTo>
                  <a:pt x="56766" y="285878"/>
                  <a:pt x="72517" y="300556"/>
                  <a:pt x="78562" y="317852"/>
                </a:cubicBezTo>
                <a:cubicBezTo>
                  <a:pt x="90258" y="354667"/>
                  <a:pt x="70005" y="371308"/>
                  <a:pt x="53731" y="384731"/>
                </a:cubicBezTo>
                <a:cubicBezTo>
                  <a:pt x="51651" y="386445"/>
                  <a:pt x="49531" y="388172"/>
                  <a:pt x="47451" y="389964"/>
                </a:cubicBezTo>
                <a:cubicBezTo>
                  <a:pt x="51546" y="392306"/>
                  <a:pt x="54803" y="396440"/>
                  <a:pt x="55745" y="401451"/>
                </a:cubicBezTo>
                <a:cubicBezTo>
                  <a:pt x="56203" y="403740"/>
                  <a:pt x="56112" y="405977"/>
                  <a:pt x="55627" y="408110"/>
                </a:cubicBezTo>
                <a:cubicBezTo>
                  <a:pt x="65819" y="413670"/>
                  <a:pt x="76808" y="416418"/>
                  <a:pt x="94562" y="418432"/>
                </a:cubicBezTo>
                <a:cubicBezTo>
                  <a:pt x="95033" y="418432"/>
                  <a:pt x="98107" y="419099"/>
                  <a:pt x="98617" y="419230"/>
                </a:cubicBezTo>
                <a:cubicBezTo>
                  <a:pt x="114840" y="422436"/>
                  <a:pt x="149026" y="429461"/>
                  <a:pt x="161533" y="421062"/>
                </a:cubicBezTo>
                <a:cubicBezTo>
                  <a:pt x="161533" y="421062"/>
                  <a:pt x="161977" y="419741"/>
                  <a:pt x="163115" y="414900"/>
                </a:cubicBezTo>
                <a:cubicBezTo>
                  <a:pt x="164830" y="408842"/>
                  <a:pt x="166674" y="400797"/>
                  <a:pt x="173673" y="393666"/>
                </a:cubicBezTo>
                <a:cubicBezTo>
                  <a:pt x="197497" y="369934"/>
                  <a:pt x="228098" y="363982"/>
                  <a:pt x="257625" y="358121"/>
                </a:cubicBezTo>
                <a:cubicBezTo>
                  <a:pt x="278152" y="354065"/>
                  <a:pt x="297606" y="350323"/>
                  <a:pt x="313371" y="340799"/>
                </a:cubicBezTo>
                <a:cubicBezTo>
                  <a:pt x="320409" y="336573"/>
                  <a:pt x="326846" y="332230"/>
                  <a:pt x="332642" y="328082"/>
                </a:cubicBezTo>
                <a:cubicBezTo>
                  <a:pt x="358807" y="310316"/>
                  <a:pt x="383233" y="293675"/>
                  <a:pt x="432725" y="305253"/>
                </a:cubicBezTo>
                <a:cubicBezTo>
                  <a:pt x="438547" y="306705"/>
                  <a:pt x="443113" y="311206"/>
                  <a:pt x="444630" y="316923"/>
                </a:cubicBezTo>
                <a:cubicBezTo>
                  <a:pt x="445808" y="318741"/>
                  <a:pt x="452964" y="323019"/>
                  <a:pt x="457176" y="325636"/>
                </a:cubicBezTo>
                <a:cubicBezTo>
                  <a:pt x="468611" y="332491"/>
                  <a:pt x="487686" y="344057"/>
                  <a:pt x="482557" y="364740"/>
                </a:cubicBezTo>
                <a:cubicBezTo>
                  <a:pt x="479261" y="380701"/>
                  <a:pt x="461455" y="382808"/>
                  <a:pt x="445808" y="384417"/>
                </a:cubicBezTo>
                <a:cubicBezTo>
                  <a:pt x="439973" y="385136"/>
                  <a:pt x="429271" y="386275"/>
                  <a:pt x="426471" y="388054"/>
                </a:cubicBezTo>
                <a:cubicBezTo>
                  <a:pt x="426707" y="388590"/>
                  <a:pt x="427871" y="391796"/>
                  <a:pt x="434086" y="402890"/>
                </a:cubicBezTo>
                <a:cubicBezTo>
                  <a:pt x="440443" y="413618"/>
                  <a:pt x="448019" y="427146"/>
                  <a:pt x="445036" y="443630"/>
                </a:cubicBezTo>
                <a:cubicBezTo>
                  <a:pt x="443714" y="455862"/>
                  <a:pt x="434857" y="464889"/>
                  <a:pt x="427793" y="472150"/>
                </a:cubicBezTo>
                <a:cubicBezTo>
                  <a:pt x="449994" y="479620"/>
                  <a:pt x="478855" y="495071"/>
                  <a:pt x="473896" y="532200"/>
                </a:cubicBezTo>
                <a:cubicBezTo>
                  <a:pt x="473164" y="541541"/>
                  <a:pt x="469867" y="549927"/>
                  <a:pt x="467054" y="556613"/>
                </a:cubicBezTo>
                <a:cubicBezTo>
                  <a:pt x="465955" y="559177"/>
                  <a:pt x="464516" y="562447"/>
                  <a:pt x="464176" y="564384"/>
                </a:cubicBezTo>
                <a:cubicBezTo>
                  <a:pt x="464647" y="564528"/>
                  <a:pt x="465693" y="565130"/>
                  <a:pt x="467368" y="566071"/>
                </a:cubicBezTo>
                <a:cubicBezTo>
                  <a:pt x="478750" y="571815"/>
                  <a:pt x="498295" y="549901"/>
                  <a:pt x="510423" y="537355"/>
                </a:cubicBezTo>
                <a:cubicBezTo>
                  <a:pt x="518247" y="529322"/>
                  <a:pt x="524749" y="522362"/>
                  <a:pt x="531238" y="518358"/>
                </a:cubicBezTo>
                <a:cubicBezTo>
                  <a:pt x="545681" y="508638"/>
                  <a:pt x="557848" y="506950"/>
                  <a:pt x="568655" y="505393"/>
                </a:cubicBezTo>
                <a:cubicBezTo>
                  <a:pt x="573718" y="504726"/>
                  <a:pt x="579017" y="503876"/>
                  <a:pt x="585126" y="501914"/>
                </a:cubicBezTo>
                <a:cubicBezTo>
                  <a:pt x="595867" y="498682"/>
                  <a:pt x="598693" y="496916"/>
                  <a:pt x="599072" y="496523"/>
                </a:cubicBezTo>
                <a:cubicBezTo>
                  <a:pt x="598156" y="490296"/>
                  <a:pt x="599569" y="481177"/>
                  <a:pt x="607301" y="466368"/>
                </a:cubicBezTo>
                <a:cubicBezTo>
                  <a:pt x="626952" y="429618"/>
                  <a:pt x="688179" y="416522"/>
                  <a:pt x="736114" y="416522"/>
                </a:cubicBezTo>
                <a:lnTo>
                  <a:pt x="736559" y="416522"/>
                </a:lnTo>
                <a:cubicBezTo>
                  <a:pt x="746384" y="416522"/>
                  <a:pt x="751866" y="417268"/>
                  <a:pt x="755385" y="418380"/>
                </a:cubicBezTo>
                <a:cubicBezTo>
                  <a:pt x="757792" y="418877"/>
                  <a:pt x="759938" y="418864"/>
                  <a:pt x="768494" y="415031"/>
                </a:cubicBezTo>
                <a:cubicBezTo>
                  <a:pt x="773662" y="412414"/>
                  <a:pt x="778659" y="407940"/>
                  <a:pt x="783958" y="403884"/>
                </a:cubicBezTo>
                <a:cubicBezTo>
                  <a:pt x="793809" y="396283"/>
                  <a:pt x="804995" y="387361"/>
                  <a:pt x="819752" y="384024"/>
                </a:cubicBezTo>
                <a:cubicBezTo>
                  <a:pt x="829734" y="380636"/>
                  <a:pt x="840632" y="381186"/>
                  <a:pt x="850261" y="381787"/>
                </a:cubicBezTo>
                <a:cubicBezTo>
                  <a:pt x="860374" y="382324"/>
                  <a:pt x="866915" y="382716"/>
                  <a:pt x="871389" y="379733"/>
                </a:cubicBezTo>
                <a:cubicBezTo>
                  <a:pt x="878899" y="375782"/>
                  <a:pt x="879881" y="373977"/>
                  <a:pt x="880142" y="373781"/>
                </a:cubicBezTo>
                <a:cubicBezTo>
                  <a:pt x="878899" y="366847"/>
                  <a:pt x="878140" y="357296"/>
                  <a:pt x="884760" y="345640"/>
                </a:cubicBezTo>
                <a:cubicBezTo>
                  <a:pt x="901676" y="316975"/>
                  <a:pt x="945373" y="307203"/>
                  <a:pt x="976981" y="312148"/>
                </a:cubicBezTo>
                <a:cubicBezTo>
                  <a:pt x="995676" y="314908"/>
                  <a:pt x="1009229" y="326434"/>
                  <a:pt x="1021148" y="336835"/>
                </a:cubicBezTo>
                <a:cubicBezTo>
                  <a:pt x="1023581" y="338941"/>
                  <a:pt x="1026041" y="340904"/>
                  <a:pt x="1028448" y="342696"/>
                </a:cubicBezTo>
                <a:cubicBezTo>
                  <a:pt x="1030882" y="341872"/>
                  <a:pt x="1033446" y="341440"/>
                  <a:pt x="1036180" y="341911"/>
                </a:cubicBezTo>
                <a:cubicBezTo>
                  <a:pt x="1038077" y="331863"/>
                  <a:pt x="1041884" y="323124"/>
                  <a:pt x="1045102" y="315889"/>
                </a:cubicBezTo>
                <a:cubicBezTo>
                  <a:pt x="1047994" y="309426"/>
                  <a:pt x="1050806" y="303147"/>
                  <a:pt x="1050806" y="299156"/>
                </a:cubicBezTo>
                <a:cubicBezTo>
                  <a:pt x="1050806" y="293622"/>
                  <a:pt x="1048281" y="288900"/>
                  <a:pt x="1043965" y="281652"/>
                </a:cubicBezTo>
                <a:cubicBezTo>
                  <a:pt x="1037854" y="271094"/>
                  <a:pt x="1029521" y="256768"/>
                  <a:pt x="1034597" y="236281"/>
                </a:cubicBezTo>
                <a:cubicBezTo>
                  <a:pt x="1037553" y="223302"/>
                  <a:pt x="1043101" y="214720"/>
                  <a:pt x="1047274" y="208454"/>
                </a:cubicBezTo>
                <a:close/>
              </a:path>
            </a:pathLst>
          </a:custGeom>
          <a:solidFill>
            <a:srgbClr val="00B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0D3C47D5-5112-170C-0E58-7AD39CFEAA78}"/>
              </a:ext>
            </a:extLst>
          </p:cNvPr>
          <p:cNvGrpSpPr/>
          <p:nvPr/>
        </p:nvGrpSpPr>
        <p:grpSpPr>
          <a:xfrm>
            <a:off x="989293" y="1177743"/>
            <a:ext cx="6088364" cy="2355003"/>
            <a:chOff x="1039977" y="1544003"/>
            <a:chExt cx="5625401" cy="2154054"/>
          </a:xfrm>
        </p:grpSpPr>
        <p:sp>
          <p:nvSpPr>
            <p:cNvPr id="101" name="Google Shape;587;p82">
              <a:extLst>
                <a:ext uri="{FF2B5EF4-FFF2-40B4-BE49-F238E27FC236}">
                  <a16:creationId xmlns:a16="http://schemas.microsoft.com/office/drawing/2014/main" id="{F008E725-6E0C-7A9A-6EF5-60980E3C3987}"/>
                </a:ext>
              </a:extLst>
            </p:cNvPr>
            <p:cNvSpPr/>
            <p:nvPr/>
          </p:nvSpPr>
          <p:spPr>
            <a:xfrm>
              <a:off x="4753304" y="1544003"/>
              <a:ext cx="955779" cy="1305554"/>
            </a:xfrm>
            <a:custGeom>
              <a:avLst/>
              <a:gdLst/>
              <a:ahLst/>
              <a:cxnLst/>
              <a:rect l="l" t="t" r="r" b="b"/>
              <a:pathLst>
                <a:path w="1796602" h="2452345" extrusionOk="0">
                  <a:moveTo>
                    <a:pt x="604371" y="125834"/>
                  </a:moveTo>
                  <a:cubicBezTo>
                    <a:pt x="597659" y="130898"/>
                    <a:pt x="590058" y="133266"/>
                    <a:pt x="581973" y="135751"/>
                  </a:cubicBezTo>
                  <a:cubicBezTo>
                    <a:pt x="577604" y="137007"/>
                    <a:pt x="570317" y="139349"/>
                    <a:pt x="568354" y="140906"/>
                  </a:cubicBezTo>
                  <a:cubicBezTo>
                    <a:pt x="568262" y="141037"/>
                    <a:pt x="568001" y="141325"/>
                    <a:pt x="567883" y="141442"/>
                  </a:cubicBezTo>
                  <a:cubicBezTo>
                    <a:pt x="570317" y="142580"/>
                    <a:pt x="573195" y="143954"/>
                    <a:pt x="575393" y="144831"/>
                  </a:cubicBezTo>
                  <a:cubicBezTo>
                    <a:pt x="580560" y="147068"/>
                    <a:pt x="587834" y="150247"/>
                    <a:pt x="594480" y="154983"/>
                  </a:cubicBezTo>
                  <a:cubicBezTo>
                    <a:pt x="595527" y="151215"/>
                    <a:pt x="597908" y="147905"/>
                    <a:pt x="601794" y="145917"/>
                  </a:cubicBezTo>
                  <a:cubicBezTo>
                    <a:pt x="610180" y="142214"/>
                    <a:pt x="618513" y="145341"/>
                    <a:pt x="622281" y="153217"/>
                  </a:cubicBezTo>
                  <a:cubicBezTo>
                    <a:pt x="634958" y="178166"/>
                    <a:pt x="619966" y="190136"/>
                    <a:pt x="612914" y="195867"/>
                  </a:cubicBezTo>
                  <a:cubicBezTo>
                    <a:pt x="609303" y="198653"/>
                    <a:pt x="607053" y="200537"/>
                    <a:pt x="605653" y="203507"/>
                  </a:cubicBezTo>
                  <a:cubicBezTo>
                    <a:pt x="601349" y="209996"/>
                    <a:pt x="600590" y="214811"/>
                    <a:pt x="599478" y="223079"/>
                  </a:cubicBezTo>
                  <a:cubicBezTo>
                    <a:pt x="598693" y="228652"/>
                    <a:pt x="597960" y="234369"/>
                    <a:pt x="596155" y="240597"/>
                  </a:cubicBezTo>
                  <a:cubicBezTo>
                    <a:pt x="590804" y="252947"/>
                    <a:pt x="584786" y="263230"/>
                    <a:pt x="578414" y="273330"/>
                  </a:cubicBezTo>
                  <a:cubicBezTo>
                    <a:pt x="573064" y="282043"/>
                    <a:pt x="567766" y="290691"/>
                    <a:pt x="563958" y="299561"/>
                  </a:cubicBezTo>
                  <a:cubicBezTo>
                    <a:pt x="559432" y="308536"/>
                    <a:pt x="557470" y="318348"/>
                    <a:pt x="555599" y="328761"/>
                  </a:cubicBezTo>
                  <a:cubicBezTo>
                    <a:pt x="553322" y="341243"/>
                    <a:pt x="551072" y="354050"/>
                    <a:pt x="544452" y="366021"/>
                  </a:cubicBezTo>
                  <a:cubicBezTo>
                    <a:pt x="539977" y="374865"/>
                    <a:pt x="533018" y="381328"/>
                    <a:pt x="526712" y="387006"/>
                  </a:cubicBezTo>
                  <a:cubicBezTo>
                    <a:pt x="519359" y="393940"/>
                    <a:pt x="515526" y="397839"/>
                    <a:pt x="514741" y="403831"/>
                  </a:cubicBezTo>
                  <a:cubicBezTo>
                    <a:pt x="513943" y="409783"/>
                    <a:pt x="515212" y="414624"/>
                    <a:pt x="516572" y="420681"/>
                  </a:cubicBezTo>
                  <a:cubicBezTo>
                    <a:pt x="518339" y="428021"/>
                    <a:pt x="520341" y="437061"/>
                    <a:pt x="519136" y="448207"/>
                  </a:cubicBezTo>
                  <a:cubicBezTo>
                    <a:pt x="519163" y="455625"/>
                    <a:pt x="507925" y="494272"/>
                    <a:pt x="501619" y="503547"/>
                  </a:cubicBezTo>
                  <a:cubicBezTo>
                    <a:pt x="496321" y="514458"/>
                    <a:pt x="485750" y="522190"/>
                    <a:pt x="476369" y="529124"/>
                  </a:cubicBezTo>
                  <a:cubicBezTo>
                    <a:pt x="469776" y="533939"/>
                    <a:pt x="463509" y="538439"/>
                    <a:pt x="459100" y="544287"/>
                  </a:cubicBezTo>
                  <a:cubicBezTo>
                    <a:pt x="453775" y="551993"/>
                    <a:pt x="450648" y="562054"/>
                    <a:pt x="447064" y="572952"/>
                  </a:cubicBezTo>
                  <a:cubicBezTo>
                    <a:pt x="442877" y="586361"/>
                    <a:pt x="438063" y="601407"/>
                    <a:pt x="427897" y="615575"/>
                  </a:cubicBezTo>
                  <a:cubicBezTo>
                    <a:pt x="421945" y="622993"/>
                    <a:pt x="414880" y="627808"/>
                    <a:pt x="408758" y="632047"/>
                  </a:cubicBezTo>
                  <a:cubicBezTo>
                    <a:pt x="403917" y="635278"/>
                    <a:pt x="398631" y="639072"/>
                    <a:pt x="397075" y="641702"/>
                  </a:cubicBezTo>
                  <a:cubicBezTo>
                    <a:pt x="391528" y="650101"/>
                    <a:pt x="388833" y="661771"/>
                    <a:pt x="385954" y="674121"/>
                  </a:cubicBezTo>
                  <a:cubicBezTo>
                    <a:pt x="383259" y="686092"/>
                    <a:pt x="380408" y="698572"/>
                    <a:pt x="374547" y="709876"/>
                  </a:cubicBezTo>
                  <a:cubicBezTo>
                    <a:pt x="363334" y="733739"/>
                    <a:pt x="346798" y="754083"/>
                    <a:pt x="330797" y="773720"/>
                  </a:cubicBezTo>
                  <a:cubicBezTo>
                    <a:pt x="321796" y="784906"/>
                    <a:pt x="312364" y="796183"/>
                    <a:pt x="304148" y="808389"/>
                  </a:cubicBezTo>
                  <a:cubicBezTo>
                    <a:pt x="297214" y="818110"/>
                    <a:pt x="291575" y="828655"/>
                    <a:pt x="286002" y="839173"/>
                  </a:cubicBezTo>
                  <a:cubicBezTo>
                    <a:pt x="270264" y="868230"/>
                    <a:pt x="252575" y="901264"/>
                    <a:pt x="211954" y="915394"/>
                  </a:cubicBezTo>
                  <a:cubicBezTo>
                    <a:pt x="201514" y="919802"/>
                    <a:pt x="189282" y="919227"/>
                    <a:pt x="179992" y="919017"/>
                  </a:cubicBezTo>
                  <a:cubicBezTo>
                    <a:pt x="174066" y="919017"/>
                    <a:pt x="168623" y="918716"/>
                    <a:pt x="165588" y="919488"/>
                  </a:cubicBezTo>
                  <a:cubicBezTo>
                    <a:pt x="158485" y="922785"/>
                    <a:pt x="153670" y="930282"/>
                    <a:pt x="146357" y="942095"/>
                  </a:cubicBezTo>
                  <a:cubicBezTo>
                    <a:pt x="143060" y="947446"/>
                    <a:pt x="139566" y="952928"/>
                    <a:pt x="135668" y="958069"/>
                  </a:cubicBezTo>
                  <a:cubicBezTo>
                    <a:pt x="118281" y="982900"/>
                    <a:pt x="95125" y="997632"/>
                    <a:pt x="72544" y="1011957"/>
                  </a:cubicBezTo>
                  <a:cubicBezTo>
                    <a:pt x="53901" y="1023627"/>
                    <a:pt x="36514" y="1034761"/>
                    <a:pt x="21247" y="1051559"/>
                  </a:cubicBezTo>
                  <a:cubicBezTo>
                    <a:pt x="16471" y="1057237"/>
                    <a:pt x="11775" y="1065335"/>
                    <a:pt x="7365" y="1072976"/>
                  </a:cubicBezTo>
                  <a:cubicBezTo>
                    <a:pt x="4893" y="1077057"/>
                    <a:pt x="2459" y="1080956"/>
                    <a:pt x="0" y="1084698"/>
                  </a:cubicBezTo>
                  <a:cubicBezTo>
                    <a:pt x="4082" y="1085496"/>
                    <a:pt x="8621" y="1086399"/>
                    <a:pt x="13685" y="1087406"/>
                  </a:cubicBezTo>
                  <a:cubicBezTo>
                    <a:pt x="24295" y="1089473"/>
                    <a:pt x="34722" y="1091566"/>
                    <a:pt x="40583" y="1092299"/>
                  </a:cubicBezTo>
                  <a:cubicBezTo>
                    <a:pt x="43081" y="1092168"/>
                    <a:pt x="48184" y="1091161"/>
                    <a:pt x="53247" y="1090049"/>
                  </a:cubicBezTo>
                  <a:cubicBezTo>
                    <a:pt x="62627" y="1088309"/>
                    <a:pt x="73277" y="1086490"/>
                    <a:pt x="83415" y="1088047"/>
                  </a:cubicBezTo>
                  <a:cubicBezTo>
                    <a:pt x="102294" y="1091566"/>
                    <a:pt x="110013" y="1097859"/>
                    <a:pt x="117706" y="1104008"/>
                  </a:cubicBezTo>
                  <a:cubicBezTo>
                    <a:pt x="120911" y="1106768"/>
                    <a:pt x="124718" y="1109738"/>
                    <a:pt x="130540" y="1112957"/>
                  </a:cubicBezTo>
                  <a:cubicBezTo>
                    <a:pt x="140941" y="1118543"/>
                    <a:pt x="149509" y="1118399"/>
                    <a:pt x="161585" y="1118177"/>
                  </a:cubicBezTo>
                  <a:cubicBezTo>
                    <a:pt x="169853" y="1118007"/>
                    <a:pt x="179116" y="1117640"/>
                    <a:pt x="190498" y="1119563"/>
                  </a:cubicBezTo>
                  <a:cubicBezTo>
                    <a:pt x="227653" y="1124509"/>
                    <a:pt x="250940" y="1143230"/>
                    <a:pt x="265698" y="1179953"/>
                  </a:cubicBezTo>
                  <a:cubicBezTo>
                    <a:pt x="291170" y="1240684"/>
                    <a:pt x="288030" y="1319377"/>
                    <a:pt x="283189" y="1388846"/>
                  </a:cubicBezTo>
                  <a:cubicBezTo>
                    <a:pt x="281253" y="1415613"/>
                    <a:pt x="281410" y="1441544"/>
                    <a:pt x="281410" y="1465263"/>
                  </a:cubicBezTo>
                  <a:lnTo>
                    <a:pt x="281410" y="1478568"/>
                  </a:lnTo>
                  <a:cubicBezTo>
                    <a:pt x="281410" y="1539494"/>
                    <a:pt x="280023" y="1592807"/>
                    <a:pt x="233383" y="1636686"/>
                  </a:cubicBezTo>
                  <a:cubicBezTo>
                    <a:pt x="248376" y="1647336"/>
                    <a:pt x="263958" y="1659398"/>
                    <a:pt x="274097" y="1674927"/>
                  </a:cubicBezTo>
                  <a:cubicBezTo>
                    <a:pt x="280206" y="1684085"/>
                    <a:pt x="282875" y="1693740"/>
                    <a:pt x="285923" y="1702270"/>
                  </a:cubicBezTo>
                  <a:cubicBezTo>
                    <a:pt x="287572" y="1707202"/>
                    <a:pt x="288645" y="1711965"/>
                    <a:pt x="291052" y="1716557"/>
                  </a:cubicBezTo>
                  <a:cubicBezTo>
                    <a:pt x="297515" y="1728345"/>
                    <a:pt x="302016" y="1732178"/>
                    <a:pt x="309748" y="1738130"/>
                  </a:cubicBezTo>
                  <a:cubicBezTo>
                    <a:pt x="314339" y="1741872"/>
                    <a:pt x="319337" y="1746019"/>
                    <a:pt x="325695" y="1752259"/>
                  </a:cubicBezTo>
                  <a:cubicBezTo>
                    <a:pt x="340269" y="1765120"/>
                    <a:pt x="350343" y="1786537"/>
                    <a:pt x="360090" y="1807325"/>
                  </a:cubicBezTo>
                  <a:cubicBezTo>
                    <a:pt x="381193" y="1851453"/>
                    <a:pt x="390141" y="1859499"/>
                    <a:pt x="406167" y="1851963"/>
                  </a:cubicBezTo>
                  <a:cubicBezTo>
                    <a:pt x="414880" y="1848222"/>
                    <a:pt x="423005" y="1844284"/>
                    <a:pt x="430579" y="1840712"/>
                  </a:cubicBezTo>
                  <a:cubicBezTo>
                    <a:pt x="457975" y="1827603"/>
                    <a:pt x="483826" y="1815201"/>
                    <a:pt x="507912" y="1825850"/>
                  </a:cubicBezTo>
                  <a:cubicBezTo>
                    <a:pt x="525181" y="1833556"/>
                    <a:pt x="537309" y="1850917"/>
                    <a:pt x="546244" y="1880889"/>
                  </a:cubicBezTo>
                  <a:cubicBezTo>
                    <a:pt x="547134" y="1883742"/>
                    <a:pt x="549214" y="1889406"/>
                    <a:pt x="552171" y="1896314"/>
                  </a:cubicBezTo>
                  <a:cubicBezTo>
                    <a:pt x="577774" y="1960367"/>
                    <a:pt x="587874" y="1996084"/>
                    <a:pt x="572227" y="2013850"/>
                  </a:cubicBezTo>
                  <a:cubicBezTo>
                    <a:pt x="563605" y="2023400"/>
                    <a:pt x="554355" y="2027626"/>
                    <a:pt x="545106" y="2027090"/>
                  </a:cubicBezTo>
                  <a:cubicBezTo>
                    <a:pt x="530466" y="2026043"/>
                    <a:pt x="522132" y="2013614"/>
                    <a:pt x="516808" y="2005451"/>
                  </a:cubicBezTo>
                  <a:cubicBezTo>
                    <a:pt x="515264" y="2003358"/>
                    <a:pt x="513969" y="2001395"/>
                    <a:pt x="512883" y="1999969"/>
                  </a:cubicBezTo>
                  <a:cubicBezTo>
                    <a:pt x="508135" y="1996515"/>
                    <a:pt x="505151" y="1992813"/>
                    <a:pt x="502848" y="1989607"/>
                  </a:cubicBezTo>
                  <a:cubicBezTo>
                    <a:pt x="501606" y="1989607"/>
                    <a:pt x="500088" y="1989699"/>
                    <a:pt x="498283" y="1989895"/>
                  </a:cubicBezTo>
                  <a:cubicBezTo>
                    <a:pt x="490171" y="1991164"/>
                    <a:pt x="456183" y="2006720"/>
                    <a:pt x="450125" y="2011757"/>
                  </a:cubicBezTo>
                  <a:cubicBezTo>
                    <a:pt x="449484" y="2012869"/>
                    <a:pt x="449968" y="2020090"/>
                    <a:pt x="450347" y="2024996"/>
                  </a:cubicBezTo>
                  <a:cubicBezTo>
                    <a:pt x="450636" y="2030596"/>
                    <a:pt x="451107" y="2037098"/>
                    <a:pt x="449968" y="2043509"/>
                  </a:cubicBezTo>
                  <a:cubicBezTo>
                    <a:pt x="447587" y="2068274"/>
                    <a:pt x="439698" y="2093053"/>
                    <a:pt x="428800" y="2110479"/>
                  </a:cubicBezTo>
                  <a:cubicBezTo>
                    <a:pt x="423489" y="2117950"/>
                    <a:pt x="417654" y="2122516"/>
                    <a:pt x="412813" y="2126218"/>
                  </a:cubicBezTo>
                  <a:cubicBezTo>
                    <a:pt x="410812" y="2127735"/>
                    <a:pt x="407737" y="2130182"/>
                    <a:pt x="407043" y="2131229"/>
                  </a:cubicBezTo>
                  <a:cubicBezTo>
                    <a:pt x="409033" y="2132040"/>
                    <a:pt x="416895" y="2134800"/>
                    <a:pt x="422089" y="2136671"/>
                  </a:cubicBezTo>
                  <a:cubicBezTo>
                    <a:pt x="436624" y="2141734"/>
                    <a:pt x="454900" y="2148145"/>
                    <a:pt x="466217" y="2164106"/>
                  </a:cubicBezTo>
                  <a:cubicBezTo>
                    <a:pt x="478253" y="2181715"/>
                    <a:pt x="480791" y="2199377"/>
                    <a:pt x="483068" y="2213676"/>
                  </a:cubicBezTo>
                  <a:cubicBezTo>
                    <a:pt x="486208" y="2235865"/>
                    <a:pt x="486940" y="2241189"/>
                    <a:pt x="516023" y="2241189"/>
                  </a:cubicBezTo>
                  <a:cubicBezTo>
                    <a:pt x="524893" y="2241189"/>
                    <a:pt x="532246" y="2248502"/>
                    <a:pt x="532246" y="2257438"/>
                  </a:cubicBezTo>
                  <a:cubicBezTo>
                    <a:pt x="532246" y="2266949"/>
                    <a:pt x="534875" y="2276408"/>
                    <a:pt x="538067" y="2286521"/>
                  </a:cubicBezTo>
                  <a:cubicBezTo>
                    <a:pt x="541012" y="2296909"/>
                    <a:pt x="544465" y="2308356"/>
                    <a:pt x="545106" y="2321112"/>
                  </a:cubicBezTo>
                  <a:cubicBezTo>
                    <a:pt x="563945" y="2337583"/>
                    <a:pt x="571363" y="2360897"/>
                    <a:pt x="578049" y="2381711"/>
                  </a:cubicBezTo>
                  <a:cubicBezTo>
                    <a:pt x="583465" y="2398928"/>
                    <a:pt x="588567" y="2415138"/>
                    <a:pt x="599216" y="2422962"/>
                  </a:cubicBezTo>
                  <a:cubicBezTo>
                    <a:pt x="606307" y="2428378"/>
                    <a:pt x="612482" y="2428260"/>
                    <a:pt x="624335" y="2427658"/>
                  </a:cubicBezTo>
                  <a:cubicBezTo>
                    <a:pt x="631936" y="2427017"/>
                    <a:pt x="640518" y="2426481"/>
                    <a:pt x="649807" y="2428666"/>
                  </a:cubicBezTo>
                  <a:cubicBezTo>
                    <a:pt x="660077" y="2432878"/>
                    <a:pt x="666919" y="2437104"/>
                    <a:pt x="673565" y="2441565"/>
                  </a:cubicBezTo>
                  <a:cubicBezTo>
                    <a:pt x="680120" y="2445830"/>
                    <a:pt x="686295" y="2449703"/>
                    <a:pt x="692771" y="2452346"/>
                  </a:cubicBezTo>
                  <a:cubicBezTo>
                    <a:pt x="692130" y="2449075"/>
                    <a:pt x="691463" y="2445830"/>
                    <a:pt x="690769" y="2442416"/>
                  </a:cubicBezTo>
                  <a:cubicBezTo>
                    <a:pt x="688716" y="2431518"/>
                    <a:pt x="686714" y="2420397"/>
                    <a:pt x="686714" y="2408832"/>
                  </a:cubicBezTo>
                  <a:cubicBezTo>
                    <a:pt x="686714" y="2392740"/>
                    <a:pt x="690769" y="2379095"/>
                    <a:pt x="694786" y="2365750"/>
                  </a:cubicBezTo>
                  <a:cubicBezTo>
                    <a:pt x="698619" y="2352314"/>
                    <a:pt x="702557" y="2339742"/>
                    <a:pt x="701380" y="2325874"/>
                  </a:cubicBezTo>
                  <a:cubicBezTo>
                    <a:pt x="700150" y="2317540"/>
                    <a:pt x="695833" y="2307009"/>
                    <a:pt x="691463" y="2295836"/>
                  </a:cubicBezTo>
                  <a:cubicBezTo>
                    <a:pt x="685824" y="2281445"/>
                    <a:pt x="679871" y="2266374"/>
                    <a:pt x="678354" y="2250400"/>
                  </a:cubicBezTo>
                  <a:cubicBezTo>
                    <a:pt x="677215" y="2242236"/>
                    <a:pt x="677818" y="2233418"/>
                    <a:pt x="678354" y="2225621"/>
                  </a:cubicBezTo>
                  <a:cubicBezTo>
                    <a:pt x="678864" y="2219014"/>
                    <a:pt x="679335" y="2212826"/>
                    <a:pt x="678576" y="2207214"/>
                  </a:cubicBezTo>
                  <a:cubicBezTo>
                    <a:pt x="678040" y="2203930"/>
                    <a:pt x="676457" y="2200476"/>
                    <a:pt x="675280" y="2196956"/>
                  </a:cubicBezTo>
                  <a:cubicBezTo>
                    <a:pt x="672205" y="2188911"/>
                    <a:pt x="668188" y="2178771"/>
                    <a:pt x="670268" y="2166683"/>
                  </a:cubicBezTo>
                  <a:cubicBezTo>
                    <a:pt x="669981" y="2152554"/>
                    <a:pt x="676928" y="2138542"/>
                    <a:pt x="683168" y="2126087"/>
                  </a:cubicBezTo>
                  <a:cubicBezTo>
                    <a:pt x="686177" y="2119532"/>
                    <a:pt x="689474" y="2112978"/>
                    <a:pt x="691659" y="2105809"/>
                  </a:cubicBezTo>
                  <a:cubicBezTo>
                    <a:pt x="692667" y="2099581"/>
                    <a:pt x="693778" y="2092412"/>
                    <a:pt x="694786" y="2085818"/>
                  </a:cubicBezTo>
                  <a:cubicBezTo>
                    <a:pt x="699862" y="2053373"/>
                    <a:pt x="703342" y="2032087"/>
                    <a:pt x="730018" y="1997536"/>
                  </a:cubicBezTo>
                  <a:cubicBezTo>
                    <a:pt x="744252" y="1977820"/>
                    <a:pt x="754391" y="1956626"/>
                    <a:pt x="763156" y="1929099"/>
                  </a:cubicBezTo>
                  <a:cubicBezTo>
                    <a:pt x="766584" y="1913544"/>
                    <a:pt x="768991" y="1894823"/>
                    <a:pt x="771425" y="1875107"/>
                  </a:cubicBezTo>
                  <a:cubicBezTo>
                    <a:pt x="778908" y="1812074"/>
                    <a:pt x="787425" y="1740694"/>
                    <a:pt x="857378" y="1716779"/>
                  </a:cubicBezTo>
                  <a:cubicBezTo>
                    <a:pt x="876231" y="1710186"/>
                    <a:pt x="896626" y="1705541"/>
                    <a:pt x="916460" y="1700936"/>
                  </a:cubicBezTo>
                  <a:cubicBezTo>
                    <a:pt x="948866" y="1693492"/>
                    <a:pt x="979348" y="1686466"/>
                    <a:pt x="1003395" y="1672049"/>
                  </a:cubicBezTo>
                  <a:cubicBezTo>
                    <a:pt x="1043311" y="1648906"/>
                    <a:pt x="1081813" y="1617926"/>
                    <a:pt x="1108842" y="1586985"/>
                  </a:cubicBezTo>
                  <a:cubicBezTo>
                    <a:pt x="1132496" y="1559040"/>
                    <a:pt x="1172699" y="1518680"/>
                    <a:pt x="1196810" y="1498964"/>
                  </a:cubicBezTo>
                  <a:cubicBezTo>
                    <a:pt x="1245282" y="1466532"/>
                    <a:pt x="1308053" y="1492030"/>
                    <a:pt x="1335043" y="1502719"/>
                  </a:cubicBezTo>
                  <a:cubicBezTo>
                    <a:pt x="1387440" y="1524384"/>
                    <a:pt x="1423221" y="1510163"/>
                    <a:pt x="1477017" y="1488301"/>
                  </a:cubicBezTo>
                  <a:lnTo>
                    <a:pt x="1482891" y="1485986"/>
                  </a:lnTo>
                  <a:cubicBezTo>
                    <a:pt x="1519915" y="1470770"/>
                    <a:pt x="1523631" y="1468782"/>
                    <a:pt x="1519823" y="1416098"/>
                  </a:cubicBezTo>
                  <a:cubicBezTo>
                    <a:pt x="1519823" y="1407411"/>
                    <a:pt x="1524272" y="1402348"/>
                    <a:pt x="1524272" y="1398554"/>
                  </a:cubicBezTo>
                  <a:lnTo>
                    <a:pt x="1524272" y="1398449"/>
                  </a:lnTo>
                  <a:cubicBezTo>
                    <a:pt x="1524272" y="1397023"/>
                    <a:pt x="1516919" y="1394812"/>
                    <a:pt x="1513112" y="1391829"/>
                  </a:cubicBezTo>
                  <a:cubicBezTo>
                    <a:pt x="1507277" y="1386792"/>
                    <a:pt x="1497151" y="1383626"/>
                    <a:pt x="1488255" y="1380395"/>
                  </a:cubicBezTo>
                  <a:cubicBezTo>
                    <a:pt x="1478234" y="1376627"/>
                    <a:pt x="1466328" y="1372349"/>
                    <a:pt x="1456320" y="1364839"/>
                  </a:cubicBezTo>
                  <a:cubicBezTo>
                    <a:pt x="1449229" y="1359410"/>
                    <a:pt x="1447515" y="1349284"/>
                    <a:pt x="1452801" y="1342154"/>
                  </a:cubicBezTo>
                  <a:cubicBezTo>
                    <a:pt x="1454266" y="1340257"/>
                    <a:pt x="1455889" y="1338818"/>
                    <a:pt x="1457824" y="1337758"/>
                  </a:cubicBezTo>
                  <a:cubicBezTo>
                    <a:pt x="1441392" y="1293813"/>
                    <a:pt x="1444192" y="1254512"/>
                    <a:pt x="1447777" y="1210240"/>
                  </a:cubicBezTo>
                  <a:lnTo>
                    <a:pt x="1449386" y="1188666"/>
                  </a:lnTo>
                  <a:cubicBezTo>
                    <a:pt x="1451257" y="1163221"/>
                    <a:pt x="1462455" y="1147416"/>
                    <a:pt x="1472189" y="1133352"/>
                  </a:cubicBezTo>
                  <a:cubicBezTo>
                    <a:pt x="1476493" y="1127138"/>
                    <a:pt x="1480915" y="1120780"/>
                    <a:pt x="1484945" y="1113205"/>
                  </a:cubicBezTo>
                  <a:cubicBezTo>
                    <a:pt x="1500461" y="1086202"/>
                    <a:pt x="1499925" y="1050643"/>
                    <a:pt x="1499506" y="1016235"/>
                  </a:cubicBezTo>
                  <a:cubicBezTo>
                    <a:pt x="1499414" y="1004069"/>
                    <a:pt x="1499297" y="992189"/>
                    <a:pt x="1499925" y="981004"/>
                  </a:cubicBezTo>
                  <a:cubicBezTo>
                    <a:pt x="1501193" y="956395"/>
                    <a:pt x="1495110" y="941062"/>
                    <a:pt x="1487248" y="921817"/>
                  </a:cubicBezTo>
                  <a:cubicBezTo>
                    <a:pt x="1483166" y="911429"/>
                    <a:pt x="1478888" y="900400"/>
                    <a:pt x="1475120" y="887449"/>
                  </a:cubicBezTo>
                  <a:cubicBezTo>
                    <a:pt x="1466982" y="852256"/>
                    <a:pt x="1478888" y="832292"/>
                    <a:pt x="1491682" y="810940"/>
                  </a:cubicBezTo>
                  <a:cubicBezTo>
                    <a:pt x="1494849" y="805655"/>
                    <a:pt x="1498277" y="799951"/>
                    <a:pt x="1501704" y="793580"/>
                  </a:cubicBezTo>
                  <a:cubicBezTo>
                    <a:pt x="1508546" y="780340"/>
                    <a:pt x="1514917" y="765517"/>
                    <a:pt x="1521250" y="750380"/>
                  </a:cubicBezTo>
                  <a:cubicBezTo>
                    <a:pt x="1538990" y="708803"/>
                    <a:pt x="1557266" y="665722"/>
                    <a:pt x="1592276" y="639085"/>
                  </a:cubicBezTo>
                  <a:cubicBezTo>
                    <a:pt x="1603867" y="632452"/>
                    <a:pt x="1614007" y="628554"/>
                    <a:pt x="1623897" y="624759"/>
                  </a:cubicBezTo>
                  <a:cubicBezTo>
                    <a:pt x="1633526" y="621149"/>
                    <a:pt x="1642644" y="617655"/>
                    <a:pt x="1650154" y="612972"/>
                  </a:cubicBezTo>
                  <a:cubicBezTo>
                    <a:pt x="1664218" y="603121"/>
                    <a:pt x="1678661" y="588795"/>
                    <a:pt x="1692294" y="575084"/>
                  </a:cubicBezTo>
                  <a:cubicBezTo>
                    <a:pt x="1702773" y="564435"/>
                    <a:pt x="1713226" y="553890"/>
                    <a:pt x="1724071" y="544837"/>
                  </a:cubicBezTo>
                  <a:cubicBezTo>
                    <a:pt x="1732078" y="538779"/>
                    <a:pt x="1739562" y="533389"/>
                    <a:pt x="1746783" y="528352"/>
                  </a:cubicBezTo>
                  <a:cubicBezTo>
                    <a:pt x="1772033" y="510521"/>
                    <a:pt x="1790925" y="497084"/>
                    <a:pt x="1796602" y="469519"/>
                  </a:cubicBezTo>
                  <a:cubicBezTo>
                    <a:pt x="1790205" y="467361"/>
                    <a:pt x="1786032" y="462284"/>
                    <a:pt x="1785613" y="455364"/>
                  </a:cubicBezTo>
                  <a:cubicBezTo>
                    <a:pt x="1785220" y="448260"/>
                    <a:pt x="1789551" y="442176"/>
                    <a:pt x="1795765" y="439612"/>
                  </a:cubicBezTo>
                  <a:cubicBezTo>
                    <a:pt x="1794509" y="436472"/>
                    <a:pt x="1792940" y="433659"/>
                    <a:pt x="1790768" y="431474"/>
                  </a:cubicBezTo>
                  <a:cubicBezTo>
                    <a:pt x="1776101" y="416586"/>
                    <a:pt x="1736723" y="418771"/>
                    <a:pt x="1702027" y="420694"/>
                  </a:cubicBezTo>
                  <a:cubicBezTo>
                    <a:pt x="1678046" y="422199"/>
                    <a:pt x="1655622" y="423415"/>
                    <a:pt x="1636888" y="420040"/>
                  </a:cubicBezTo>
                  <a:cubicBezTo>
                    <a:pt x="1593048" y="413760"/>
                    <a:pt x="1532135" y="404982"/>
                    <a:pt x="1492586" y="370077"/>
                  </a:cubicBezTo>
                  <a:cubicBezTo>
                    <a:pt x="1460088" y="343427"/>
                    <a:pt x="1450511" y="341243"/>
                    <a:pt x="1408162" y="350597"/>
                  </a:cubicBezTo>
                  <a:cubicBezTo>
                    <a:pt x="1392188" y="353567"/>
                    <a:pt x="1376960" y="357531"/>
                    <a:pt x="1361875" y="361390"/>
                  </a:cubicBezTo>
                  <a:cubicBezTo>
                    <a:pt x="1344005" y="365890"/>
                    <a:pt x="1325885" y="370430"/>
                    <a:pt x="1306496" y="373845"/>
                  </a:cubicBezTo>
                  <a:cubicBezTo>
                    <a:pt x="1302636" y="374473"/>
                    <a:pt x="1298228" y="374983"/>
                    <a:pt x="1293387" y="375493"/>
                  </a:cubicBezTo>
                  <a:cubicBezTo>
                    <a:pt x="1283876" y="376474"/>
                    <a:pt x="1273266" y="377573"/>
                    <a:pt x="1266764" y="380805"/>
                  </a:cubicBezTo>
                  <a:cubicBezTo>
                    <a:pt x="1263598" y="383055"/>
                    <a:pt x="1259896" y="390617"/>
                    <a:pt x="1256258" y="397982"/>
                  </a:cubicBezTo>
                  <a:cubicBezTo>
                    <a:pt x="1251470" y="408318"/>
                    <a:pt x="1245569" y="420040"/>
                    <a:pt x="1233952" y="426686"/>
                  </a:cubicBezTo>
                  <a:cubicBezTo>
                    <a:pt x="1212628" y="439049"/>
                    <a:pt x="1194416" y="430716"/>
                    <a:pt x="1181203" y="424318"/>
                  </a:cubicBezTo>
                  <a:cubicBezTo>
                    <a:pt x="1169193" y="418575"/>
                    <a:pt x="1162795" y="416141"/>
                    <a:pt x="1153611" y="420864"/>
                  </a:cubicBezTo>
                  <a:cubicBezTo>
                    <a:pt x="1146821" y="424436"/>
                    <a:pt x="1138343" y="436289"/>
                    <a:pt x="1130861" y="446794"/>
                  </a:cubicBezTo>
                  <a:cubicBezTo>
                    <a:pt x="1123129" y="457614"/>
                    <a:pt x="1114991" y="468852"/>
                    <a:pt x="1105650" y="475982"/>
                  </a:cubicBezTo>
                  <a:cubicBezTo>
                    <a:pt x="1093195" y="485650"/>
                    <a:pt x="1080020" y="493539"/>
                    <a:pt x="1067343" y="501114"/>
                  </a:cubicBezTo>
                  <a:cubicBezTo>
                    <a:pt x="1059991" y="505484"/>
                    <a:pt x="1052861" y="509788"/>
                    <a:pt x="1046018" y="514354"/>
                  </a:cubicBezTo>
                  <a:cubicBezTo>
                    <a:pt x="1040196" y="518095"/>
                    <a:pt x="1032753" y="517834"/>
                    <a:pt x="1027075" y="513778"/>
                  </a:cubicBezTo>
                  <a:cubicBezTo>
                    <a:pt x="1021724" y="509631"/>
                    <a:pt x="1019408" y="502501"/>
                    <a:pt x="1021436" y="495842"/>
                  </a:cubicBezTo>
                  <a:cubicBezTo>
                    <a:pt x="1025714" y="481752"/>
                    <a:pt x="1022836" y="466772"/>
                    <a:pt x="1019670" y="451086"/>
                  </a:cubicBezTo>
                  <a:cubicBezTo>
                    <a:pt x="1016504" y="435622"/>
                    <a:pt x="1013076" y="419504"/>
                    <a:pt x="1016910" y="402732"/>
                  </a:cubicBezTo>
                  <a:cubicBezTo>
                    <a:pt x="1021318" y="373714"/>
                    <a:pt x="1044658" y="360474"/>
                    <a:pt x="1063261" y="349825"/>
                  </a:cubicBezTo>
                  <a:cubicBezTo>
                    <a:pt x="1075952" y="342551"/>
                    <a:pt x="1087910" y="335695"/>
                    <a:pt x="1093954" y="324797"/>
                  </a:cubicBezTo>
                  <a:cubicBezTo>
                    <a:pt x="1106160" y="301772"/>
                    <a:pt x="1091965" y="281650"/>
                    <a:pt x="1069122" y="253496"/>
                  </a:cubicBezTo>
                  <a:cubicBezTo>
                    <a:pt x="1065944" y="249467"/>
                    <a:pt x="1062529" y="245450"/>
                    <a:pt x="1059742" y="241709"/>
                  </a:cubicBezTo>
                  <a:cubicBezTo>
                    <a:pt x="1047549" y="226349"/>
                    <a:pt x="1045011" y="214405"/>
                    <a:pt x="1042892" y="203756"/>
                  </a:cubicBezTo>
                  <a:cubicBezTo>
                    <a:pt x="1041466" y="197358"/>
                    <a:pt x="1040196" y="191405"/>
                    <a:pt x="1036704" y="183765"/>
                  </a:cubicBezTo>
                  <a:cubicBezTo>
                    <a:pt x="1032530" y="174175"/>
                    <a:pt x="1029325" y="172331"/>
                    <a:pt x="1022522" y="168053"/>
                  </a:cubicBezTo>
                  <a:cubicBezTo>
                    <a:pt x="1017001" y="164795"/>
                    <a:pt x="1010159" y="160635"/>
                    <a:pt x="1002401" y="152720"/>
                  </a:cubicBezTo>
                  <a:cubicBezTo>
                    <a:pt x="992261" y="143339"/>
                    <a:pt x="985602" y="134521"/>
                    <a:pt x="979741" y="126829"/>
                  </a:cubicBezTo>
                  <a:cubicBezTo>
                    <a:pt x="968438" y="112228"/>
                    <a:pt x="962263" y="104182"/>
                    <a:pt x="936790" y="98361"/>
                  </a:cubicBezTo>
                  <a:cubicBezTo>
                    <a:pt x="930328" y="96738"/>
                    <a:pt x="923316" y="95849"/>
                    <a:pt x="916447" y="94933"/>
                  </a:cubicBezTo>
                  <a:cubicBezTo>
                    <a:pt x="903718" y="93285"/>
                    <a:pt x="890595" y="91571"/>
                    <a:pt x="880613" y="86469"/>
                  </a:cubicBezTo>
                  <a:cubicBezTo>
                    <a:pt x="864783" y="79626"/>
                    <a:pt x="857365" y="67054"/>
                    <a:pt x="852080" y="57699"/>
                  </a:cubicBezTo>
                  <a:cubicBezTo>
                    <a:pt x="849986" y="54062"/>
                    <a:pt x="847985" y="50268"/>
                    <a:pt x="846245" y="49026"/>
                  </a:cubicBezTo>
                  <a:cubicBezTo>
                    <a:pt x="824894" y="31194"/>
                    <a:pt x="778921" y="23017"/>
                    <a:pt x="745600" y="17195"/>
                  </a:cubicBezTo>
                  <a:cubicBezTo>
                    <a:pt x="733616" y="15089"/>
                    <a:pt x="724117" y="12760"/>
                    <a:pt x="713912" y="10379"/>
                  </a:cubicBezTo>
                  <a:cubicBezTo>
                    <a:pt x="690992" y="4871"/>
                    <a:pt x="663518" y="-1631"/>
                    <a:pt x="641866" y="371"/>
                  </a:cubicBezTo>
                  <a:cubicBezTo>
                    <a:pt x="643082" y="19498"/>
                    <a:pt x="638190" y="44133"/>
                    <a:pt x="633833" y="65994"/>
                  </a:cubicBezTo>
                  <a:lnTo>
                    <a:pt x="627345" y="91178"/>
                  </a:lnTo>
                  <a:cubicBezTo>
                    <a:pt x="622779" y="104536"/>
                    <a:pt x="619233" y="113223"/>
                    <a:pt x="604371" y="125834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576;p82">
              <a:extLst>
                <a:ext uri="{FF2B5EF4-FFF2-40B4-BE49-F238E27FC236}">
                  <a16:creationId xmlns:a16="http://schemas.microsoft.com/office/drawing/2014/main" id="{EDDB2CE8-9482-E7D7-B59C-AE077CD67283}"/>
                </a:ext>
              </a:extLst>
            </p:cNvPr>
            <p:cNvSpPr/>
            <p:nvPr/>
          </p:nvSpPr>
          <p:spPr>
            <a:xfrm>
              <a:off x="5127850" y="1795917"/>
              <a:ext cx="788926" cy="1137603"/>
            </a:xfrm>
            <a:custGeom>
              <a:avLst/>
              <a:gdLst/>
              <a:ahLst/>
              <a:cxnLst/>
              <a:rect l="l" t="t" r="r" b="b"/>
              <a:pathLst>
                <a:path w="1482962" h="2136867" extrusionOk="0">
                  <a:moveTo>
                    <a:pt x="1063114" y="83089"/>
                  </a:moveTo>
                  <a:cubicBezTo>
                    <a:pt x="1056233" y="87838"/>
                    <a:pt x="1049430" y="92940"/>
                    <a:pt x="1042326" y="98396"/>
                  </a:cubicBezTo>
                  <a:cubicBezTo>
                    <a:pt x="1032448" y="106428"/>
                    <a:pt x="1022937" y="116293"/>
                    <a:pt x="1012929" y="126170"/>
                  </a:cubicBezTo>
                  <a:cubicBezTo>
                    <a:pt x="998172" y="141098"/>
                    <a:pt x="982996" y="156457"/>
                    <a:pt x="965688" y="168375"/>
                  </a:cubicBezTo>
                  <a:cubicBezTo>
                    <a:pt x="955077" y="175113"/>
                    <a:pt x="943931" y="179273"/>
                    <a:pt x="933255" y="183420"/>
                  </a:cubicBezTo>
                  <a:cubicBezTo>
                    <a:pt x="924790" y="186560"/>
                    <a:pt x="915855" y="189792"/>
                    <a:pt x="907691" y="194489"/>
                  </a:cubicBezTo>
                  <a:cubicBezTo>
                    <a:pt x="881513" y="214571"/>
                    <a:pt x="864819" y="253688"/>
                    <a:pt x="848858" y="291458"/>
                  </a:cubicBezTo>
                  <a:cubicBezTo>
                    <a:pt x="842016" y="307445"/>
                    <a:pt x="835291" y="322975"/>
                    <a:pt x="827978" y="336973"/>
                  </a:cubicBezTo>
                  <a:cubicBezTo>
                    <a:pt x="824393" y="343999"/>
                    <a:pt x="820691" y="350213"/>
                    <a:pt x="817146" y="356048"/>
                  </a:cubicBezTo>
                  <a:cubicBezTo>
                    <a:pt x="805449" y="375345"/>
                    <a:pt x="799117" y="386007"/>
                    <a:pt x="804220" y="407699"/>
                  </a:cubicBezTo>
                  <a:cubicBezTo>
                    <a:pt x="807255" y="418832"/>
                    <a:pt x="811402" y="428657"/>
                    <a:pt x="815144" y="438038"/>
                  </a:cubicBezTo>
                  <a:cubicBezTo>
                    <a:pt x="823517" y="459193"/>
                    <a:pt x="831589" y="479183"/>
                    <a:pt x="829823" y="510935"/>
                  </a:cubicBezTo>
                  <a:cubicBezTo>
                    <a:pt x="829274" y="521427"/>
                    <a:pt x="829469" y="532561"/>
                    <a:pt x="829561" y="544139"/>
                  </a:cubicBezTo>
                  <a:cubicBezTo>
                    <a:pt x="830045" y="581137"/>
                    <a:pt x="830582" y="622897"/>
                    <a:pt x="810775" y="656834"/>
                  </a:cubicBezTo>
                  <a:cubicBezTo>
                    <a:pt x="806719" y="665115"/>
                    <a:pt x="801367" y="672913"/>
                    <a:pt x="796200" y="680174"/>
                  </a:cubicBezTo>
                  <a:cubicBezTo>
                    <a:pt x="787421" y="692786"/>
                    <a:pt x="780488" y="702663"/>
                    <a:pt x="779349" y="719003"/>
                  </a:cubicBezTo>
                  <a:lnTo>
                    <a:pt x="777570" y="740799"/>
                  </a:lnTo>
                  <a:cubicBezTo>
                    <a:pt x="773777" y="789912"/>
                    <a:pt x="770728" y="828650"/>
                    <a:pt x="794303" y="874283"/>
                  </a:cubicBezTo>
                  <a:cubicBezTo>
                    <a:pt x="794852" y="875369"/>
                    <a:pt x="794957" y="876507"/>
                    <a:pt x="795258" y="877632"/>
                  </a:cubicBezTo>
                  <a:cubicBezTo>
                    <a:pt x="795676" y="877789"/>
                    <a:pt x="796043" y="877959"/>
                    <a:pt x="796461" y="878103"/>
                  </a:cubicBezTo>
                  <a:cubicBezTo>
                    <a:pt x="807517" y="882290"/>
                    <a:pt x="818990" y="886594"/>
                    <a:pt x="828684" y="895058"/>
                  </a:cubicBezTo>
                  <a:cubicBezTo>
                    <a:pt x="844933" y="908076"/>
                    <a:pt x="850611" y="914133"/>
                    <a:pt x="847812" y="931520"/>
                  </a:cubicBezTo>
                  <a:cubicBezTo>
                    <a:pt x="847537" y="934215"/>
                    <a:pt x="847092" y="937787"/>
                    <a:pt x="847092" y="943020"/>
                  </a:cubicBezTo>
                  <a:cubicBezTo>
                    <a:pt x="851488" y="1004012"/>
                    <a:pt x="846804" y="1022001"/>
                    <a:pt x="792825" y="1044241"/>
                  </a:cubicBezTo>
                  <a:lnTo>
                    <a:pt x="786989" y="1046557"/>
                  </a:lnTo>
                  <a:cubicBezTo>
                    <a:pt x="732683" y="1068628"/>
                    <a:pt x="685991" y="1087860"/>
                    <a:pt x="620643" y="1061092"/>
                  </a:cubicBezTo>
                  <a:cubicBezTo>
                    <a:pt x="586614" y="1047342"/>
                    <a:pt x="543179" y="1033814"/>
                    <a:pt x="514097" y="1053111"/>
                  </a:cubicBezTo>
                  <a:cubicBezTo>
                    <a:pt x="492929" y="1070603"/>
                    <a:pt x="453746" y="1109917"/>
                    <a:pt x="431440" y="1136266"/>
                  </a:cubicBezTo>
                  <a:cubicBezTo>
                    <a:pt x="401781" y="1170006"/>
                    <a:pt x="360414" y="1203564"/>
                    <a:pt x="317829" y="1228185"/>
                  </a:cubicBezTo>
                  <a:cubicBezTo>
                    <a:pt x="289675" y="1245036"/>
                    <a:pt x="255071" y="1252977"/>
                    <a:pt x="221750" y="1260774"/>
                  </a:cubicBezTo>
                  <a:cubicBezTo>
                    <a:pt x="201955" y="1265367"/>
                    <a:pt x="183129" y="1269592"/>
                    <a:pt x="165677" y="1275728"/>
                  </a:cubicBezTo>
                  <a:cubicBezTo>
                    <a:pt x="115073" y="1292971"/>
                    <a:pt x="108675" y="1348560"/>
                    <a:pt x="101558" y="1407236"/>
                  </a:cubicBezTo>
                  <a:cubicBezTo>
                    <a:pt x="99020" y="1426965"/>
                    <a:pt x="96704" y="1447348"/>
                    <a:pt x="92400" y="1465821"/>
                  </a:cubicBezTo>
                  <a:cubicBezTo>
                    <a:pt x="82379" y="1498004"/>
                    <a:pt x="70722" y="1522012"/>
                    <a:pt x="53976" y="1545076"/>
                  </a:cubicBezTo>
                  <a:cubicBezTo>
                    <a:pt x="31827" y="1573453"/>
                    <a:pt x="29511" y="1588563"/>
                    <a:pt x="24658" y="1618994"/>
                  </a:cubicBezTo>
                  <a:cubicBezTo>
                    <a:pt x="23559" y="1625732"/>
                    <a:pt x="22447" y="1633189"/>
                    <a:pt x="20890" y="1641444"/>
                  </a:cubicBezTo>
                  <a:cubicBezTo>
                    <a:pt x="17855" y="1652119"/>
                    <a:pt x="13825" y="1660427"/>
                    <a:pt x="9992" y="1668473"/>
                  </a:cubicBezTo>
                  <a:cubicBezTo>
                    <a:pt x="4706" y="1679110"/>
                    <a:pt x="271" y="1688176"/>
                    <a:pt x="271" y="1697399"/>
                  </a:cubicBezTo>
                  <a:cubicBezTo>
                    <a:pt x="-684" y="1703260"/>
                    <a:pt x="1004" y="1707251"/>
                    <a:pt x="3411" y="1713478"/>
                  </a:cubicBezTo>
                  <a:cubicBezTo>
                    <a:pt x="5400" y="1718934"/>
                    <a:pt x="7336" y="1724572"/>
                    <a:pt x="8475" y="1730407"/>
                  </a:cubicBezTo>
                  <a:cubicBezTo>
                    <a:pt x="9743" y="1739853"/>
                    <a:pt x="9233" y="1748553"/>
                    <a:pt x="8475" y="1756062"/>
                  </a:cubicBezTo>
                  <a:cubicBezTo>
                    <a:pt x="8213" y="1762878"/>
                    <a:pt x="7585" y="1769250"/>
                    <a:pt x="8475" y="1774888"/>
                  </a:cubicBezTo>
                  <a:cubicBezTo>
                    <a:pt x="9456" y="1787147"/>
                    <a:pt x="14309" y="1799340"/>
                    <a:pt x="19373" y="1812057"/>
                  </a:cubicBezTo>
                  <a:cubicBezTo>
                    <a:pt x="24187" y="1824237"/>
                    <a:pt x="29250" y="1836953"/>
                    <a:pt x="31566" y="1850219"/>
                  </a:cubicBezTo>
                  <a:cubicBezTo>
                    <a:pt x="33031" y="1871505"/>
                    <a:pt x="28085" y="1888238"/>
                    <a:pt x="23689" y="1903073"/>
                  </a:cubicBezTo>
                  <a:cubicBezTo>
                    <a:pt x="20353" y="1914626"/>
                    <a:pt x="16926" y="1925524"/>
                    <a:pt x="16926" y="1936958"/>
                  </a:cubicBezTo>
                  <a:cubicBezTo>
                    <a:pt x="16926" y="1945357"/>
                    <a:pt x="18901" y="1954737"/>
                    <a:pt x="20668" y="1964432"/>
                  </a:cubicBezTo>
                  <a:cubicBezTo>
                    <a:pt x="22512" y="1974113"/>
                    <a:pt x="24422" y="1984475"/>
                    <a:pt x="24789" y="1995163"/>
                  </a:cubicBezTo>
                  <a:cubicBezTo>
                    <a:pt x="64939" y="1985469"/>
                    <a:pt x="124021" y="1989171"/>
                    <a:pt x="149205" y="2016161"/>
                  </a:cubicBezTo>
                  <a:cubicBezTo>
                    <a:pt x="168960" y="2038533"/>
                    <a:pt x="165951" y="2061100"/>
                    <a:pt x="163767" y="2077545"/>
                  </a:cubicBezTo>
                  <a:cubicBezTo>
                    <a:pt x="161111" y="2096149"/>
                    <a:pt x="160601" y="2101121"/>
                    <a:pt x="182397" y="2108473"/>
                  </a:cubicBezTo>
                  <a:cubicBezTo>
                    <a:pt x="192313" y="2112241"/>
                    <a:pt x="201249" y="2115852"/>
                    <a:pt x="209831" y="2119371"/>
                  </a:cubicBezTo>
                  <a:cubicBezTo>
                    <a:pt x="245861" y="2134573"/>
                    <a:pt x="269685" y="2144307"/>
                    <a:pt x="307978" y="2129576"/>
                  </a:cubicBezTo>
                  <a:cubicBezTo>
                    <a:pt x="331775" y="2119777"/>
                    <a:pt x="354042" y="2102992"/>
                    <a:pt x="372868" y="2087972"/>
                  </a:cubicBezTo>
                  <a:cubicBezTo>
                    <a:pt x="376663" y="2085343"/>
                    <a:pt x="378952" y="2083027"/>
                    <a:pt x="381202" y="2080306"/>
                  </a:cubicBezTo>
                  <a:cubicBezTo>
                    <a:pt x="388136" y="2073110"/>
                    <a:pt x="397098" y="2063455"/>
                    <a:pt x="417153" y="2061336"/>
                  </a:cubicBezTo>
                  <a:cubicBezTo>
                    <a:pt x="430432" y="2059936"/>
                    <a:pt x="441540" y="2063076"/>
                    <a:pt x="451469" y="2065889"/>
                  </a:cubicBezTo>
                  <a:cubicBezTo>
                    <a:pt x="458809" y="2067825"/>
                    <a:pt x="464892" y="2069631"/>
                    <a:pt x="471290" y="2069631"/>
                  </a:cubicBezTo>
                  <a:cubicBezTo>
                    <a:pt x="485485" y="2069631"/>
                    <a:pt x="508419" y="2058353"/>
                    <a:pt x="532570" y="2039540"/>
                  </a:cubicBezTo>
                  <a:cubicBezTo>
                    <a:pt x="556707" y="2021106"/>
                    <a:pt x="565826" y="2003693"/>
                    <a:pt x="575716" y="1973734"/>
                  </a:cubicBezTo>
                  <a:cubicBezTo>
                    <a:pt x="577744" y="1967702"/>
                    <a:pt x="582022" y="1958518"/>
                    <a:pt x="587112" y="1948105"/>
                  </a:cubicBezTo>
                  <a:cubicBezTo>
                    <a:pt x="593993" y="1934394"/>
                    <a:pt x="609706" y="1902040"/>
                    <a:pt x="606919" y="1893235"/>
                  </a:cubicBezTo>
                  <a:cubicBezTo>
                    <a:pt x="605402" y="1888251"/>
                    <a:pt x="596688" y="1879734"/>
                    <a:pt x="590735" y="1874004"/>
                  </a:cubicBezTo>
                  <a:cubicBezTo>
                    <a:pt x="573205" y="1857179"/>
                    <a:pt x="549381" y="1834127"/>
                    <a:pt x="558696" y="1803932"/>
                  </a:cubicBezTo>
                  <a:cubicBezTo>
                    <a:pt x="562660" y="1787683"/>
                    <a:pt x="581577" y="1779245"/>
                    <a:pt x="599789" y="1770911"/>
                  </a:cubicBezTo>
                  <a:cubicBezTo>
                    <a:pt x="608031" y="1767144"/>
                    <a:pt x="619622" y="1761950"/>
                    <a:pt x="622919" y="1758182"/>
                  </a:cubicBezTo>
                  <a:cubicBezTo>
                    <a:pt x="630494" y="1750515"/>
                    <a:pt x="635557" y="1741331"/>
                    <a:pt x="640280" y="1732330"/>
                  </a:cubicBezTo>
                  <a:cubicBezTo>
                    <a:pt x="644362" y="1724598"/>
                    <a:pt x="648483" y="1716578"/>
                    <a:pt x="654082" y="1709998"/>
                  </a:cubicBezTo>
                  <a:cubicBezTo>
                    <a:pt x="659132" y="1703901"/>
                    <a:pt x="668055" y="1702449"/>
                    <a:pt x="674871" y="1706544"/>
                  </a:cubicBezTo>
                  <a:cubicBezTo>
                    <a:pt x="686946" y="1713609"/>
                    <a:pt x="693121" y="1723042"/>
                    <a:pt x="698197" y="1730564"/>
                  </a:cubicBezTo>
                  <a:cubicBezTo>
                    <a:pt x="704307" y="1739709"/>
                    <a:pt x="706845" y="1743006"/>
                    <a:pt x="715270" y="1744327"/>
                  </a:cubicBezTo>
                  <a:cubicBezTo>
                    <a:pt x="725174" y="1745701"/>
                    <a:pt x="735823" y="1743359"/>
                    <a:pt x="747101" y="1740625"/>
                  </a:cubicBezTo>
                  <a:cubicBezTo>
                    <a:pt x="765926" y="1736517"/>
                    <a:pt x="786427" y="1731911"/>
                    <a:pt x="809257" y="1741069"/>
                  </a:cubicBezTo>
                  <a:cubicBezTo>
                    <a:pt x="821712" y="1746512"/>
                    <a:pt x="829692" y="1755330"/>
                    <a:pt x="836927" y="1762996"/>
                  </a:cubicBezTo>
                  <a:cubicBezTo>
                    <a:pt x="843507" y="1770061"/>
                    <a:pt x="849343" y="1776171"/>
                    <a:pt x="856302" y="1778395"/>
                  </a:cubicBezTo>
                  <a:cubicBezTo>
                    <a:pt x="867619" y="1781155"/>
                    <a:pt x="889886" y="1775673"/>
                    <a:pt x="906109" y="1771801"/>
                  </a:cubicBezTo>
                  <a:lnTo>
                    <a:pt x="915227" y="1769590"/>
                  </a:lnTo>
                  <a:cubicBezTo>
                    <a:pt x="929239" y="1766123"/>
                    <a:pt x="940922" y="1758915"/>
                    <a:pt x="953311" y="1751588"/>
                  </a:cubicBezTo>
                  <a:cubicBezTo>
                    <a:pt x="960401" y="1747414"/>
                    <a:pt x="966996" y="1743228"/>
                    <a:pt x="974636" y="1739486"/>
                  </a:cubicBezTo>
                  <a:cubicBezTo>
                    <a:pt x="1001913" y="1726848"/>
                    <a:pt x="1017429" y="1728458"/>
                    <a:pt x="1039264" y="1730433"/>
                  </a:cubicBezTo>
                  <a:lnTo>
                    <a:pt x="1052413" y="1731571"/>
                  </a:lnTo>
                  <a:cubicBezTo>
                    <a:pt x="1081365" y="1734293"/>
                    <a:pt x="1151567" y="1718331"/>
                    <a:pt x="1162243" y="1694652"/>
                  </a:cubicBezTo>
                  <a:cubicBezTo>
                    <a:pt x="1163813" y="1691133"/>
                    <a:pt x="1163446" y="1687051"/>
                    <a:pt x="1161340" y="1682472"/>
                  </a:cubicBezTo>
                  <a:cubicBezTo>
                    <a:pt x="1147721" y="1682419"/>
                    <a:pt x="1136247" y="1675276"/>
                    <a:pt x="1129536" y="1662651"/>
                  </a:cubicBezTo>
                  <a:cubicBezTo>
                    <a:pt x="1125349" y="1654736"/>
                    <a:pt x="1128253" y="1644885"/>
                    <a:pt x="1136274" y="1640777"/>
                  </a:cubicBezTo>
                  <a:cubicBezTo>
                    <a:pt x="1140578" y="1638409"/>
                    <a:pt x="1145340" y="1638435"/>
                    <a:pt x="1149539" y="1640057"/>
                  </a:cubicBezTo>
                  <a:cubicBezTo>
                    <a:pt x="1155622" y="1635988"/>
                    <a:pt x="1163852" y="1636054"/>
                    <a:pt x="1169346" y="1641222"/>
                  </a:cubicBezTo>
                  <a:cubicBezTo>
                    <a:pt x="1171061" y="1642792"/>
                    <a:pt x="1172631" y="1644335"/>
                    <a:pt x="1174148" y="1645866"/>
                  </a:cubicBezTo>
                  <a:cubicBezTo>
                    <a:pt x="1195460" y="1634144"/>
                    <a:pt x="1224726" y="1601620"/>
                    <a:pt x="1229448" y="1588733"/>
                  </a:cubicBezTo>
                  <a:cubicBezTo>
                    <a:pt x="1231987" y="1583827"/>
                    <a:pt x="1232274" y="1582009"/>
                    <a:pt x="1232994" y="1577966"/>
                  </a:cubicBezTo>
                  <a:cubicBezTo>
                    <a:pt x="1233884" y="1571883"/>
                    <a:pt x="1235179" y="1563576"/>
                    <a:pt x="1241681" y="1553685"/>
                  </a:cubicBezTo>
                  <a:cubicBezTo>
                    <a:pt x="1251886" y="1539150"/>
                    <a:pt x="1269783" y="1532975"/>
                    <a:pt x="1285495" y="1527493"/>
                  </a:cubicBezTo>
                  <a:cubicBezTo>
                    <a:pt x="1291605" y="1525400"/>
                    <a:pt x="1297663" y="1523307"/>
                    <a:pt x="1302503" y="1520873"/>
                  </a:cubicBezTo>
                  <a:cubicBezTo>
                    <a:pt x="1315559" y="1513180"/>
                    <a:pt x="1327478" y="1502884"/>
                    <a:pt x="1340233" y="1491921"/>
                  </a:cubicBezTo>
                  <a:cubicBezTo>
                    <a:pt x="1349012" y="1484294"/>
                    <a:pt x="1357947" y="1476719"/>
                    <a:pt x="1367354" y="1469706"/>
                  </a:cubicBezTo>
                  <a:cubicBezTo>
                    <a:pt x="1424094" y="1424466"/>
                    <a:pt x="1453910" y="1387245"/>
                    <a:pt x="1437151" y="1332089"/>
                  </a:cubicBezTo>
                  <a:cubicBezTo>
                    <a:pt x="1433854" y="1320524"/>
                    <a:pt x="1432807" y="1307532"/>
                    <a:pt x="1431865" y="1294960"/>
                  </a:cubicBezTo>
                  <a:cubicBezTo>
                    <a:pt x="1430269" y="1276670"/>
                    <a:pt x="1428908" y="1255868"/>
                    <a:pt x="1420195" y="1251590"/>
                  </a:cubicBezTo>
                  <a:cubicBezTo>
                    <a:pt x="1416048" y="1249562"/>
                    <a:pt x="1412908" y="1245860"/>
                    <a:pt x="1411861" y="1241320"/>
                  </a:cubicBezTo>
                  <a:cubicBezTo>
                    <a:pt x="1411155" y="1239018"/>
                    <a:pt x="1411051" y="1236676"/>
                    <a:pt x="1411456" y="1234373"/>
                  </a:cubicBezTo>
                  <a:cubicBezTo>
                    <a:pt x="1411051" y="1229834"/>
                    <a:pt x="1412359" y="1225163"/>
                    <a:pt x="1415852" y="1221605"/>
                  </a:cubicBezTo>
                  <a:cubicBezTo>
                    <a:pt x="1417775" y="1219590"/>
                    <a:pt x="1419646" y="1217745"/>
                    <a:pt x="1421478" y="1215979"/>
                  </a:cubicBezTo>
                  <a:cubicBezTo>
                    <a:pt x="1431329" y="1199743"/>
                    <a:pt x="1439767" y="1184018"/>
                    <a:pt x="1448323" y="1163412"/>
                  </a:cubicBezTo>
                  <a:cubicBezTo>
                    <a:pt x="1451502" y="1155236"/>
                    <a:pt x="1456435" y="1145227"/>
                    <a:pt x="1461602" y="1134552"/>
                  </a:cubicBezTo>
                  <a:cubicBezTo>
                    <a:pt x="1471649" y="1114234"/>
                    <a:pt x="1484039" y="1088827"/>
                    <a:pt x="1482888" y="1074201"/>
                  </a:cubicBezTo>
                  <a:cubicBezTo>
                    <a:pt x="1482129" y="1060072"/>
                    <a:pt x="1481776" y="1060072"/>
                    <a:pt x="1465815" y="1058266"/>
                  </a:cubicBezTo>
                  <a:cubicBezTo>
                    <a:pt x="1457900" y="1057507"/>
                    <a:pt x="1448009" y="1056395"/>
                    <a:pt x="1438184" y="1052274"/>
                  </a:cubicBezTo>
                  <a:cubicBezTo>
                    <a:pt x="1406354" y="1038145"/>
                    <a:pt x="1403280" y="1011024"/>
                    <a:pt x="1400964" y="989071"/>
                  </a:cubicBezTo>
                  <a:cubicBezTo>
                    <a:pt x="1399930" y="979246"/>
                    <a:pt x="1398962" y="969853"/>
                    <a:pt x="1395913" y="960995"/>
                  </a:cubicBezTo>
                  <a:cubicBezTo>
                    <a:pt x="1394304" y="958942"/>
                    <a:pt x="1393297" y="956547"/>
                    <a:pt x="1392826" y="953879"/>
                  </a:cubicBezTo>
                  <a:cubicBezTo>
                    <a:pt x="1392617" y="953460"/>
                    <a:pt x="1395037" y="953028"/>
                    <a:pt x="1394815" y="952610"/>
                  </a:cubicBezTo>
                  <a:cubicBezTo>
                    <a:pt x="1392211" y="947507"/>
                    <a:pt x="1397850" y="941842"/>
                    <a:pt x="1397850" y="937185"/>
                  </a:cubicBezTo>
                  <a:cubicBezTo>
                    <a:pt x="1397850" y="937159"/>
                    <a:pt x="1397850" y="937133"/>
                    <a:pt x="1397850" y="937106"/>
                  </a:cubicBezTo>
                  <a:cubicBezTo>
                    <a:pt x="1397850" y="928001"/>
                    <a:pt x="1396306" y="918607"/>
                    <a:pt x="1395076" y="911791"/>
                  </a:cubicBezTo>
                  <a:cubicBezTo>
                    <a:pt x="1393206" y="907225"/>
                    <a:pt x="1390432" y="906624"/>
                    <a:pt x="1386154" y="904491"/>
                  </a:cubicBezTo>
                  <a:cubicBezTo>
                    <a:pt x="1381379" y="902228"/>
                    <a:pt x="1373084" y="898538"/>
                    <a:pt x="1366491" y="889080"/>
                  </a:cubicBezTo>
                  <a:cubicBezTo>
                    <a:pt x="1339880" y="854803"/>
                    <a:pt x="1345428" y="799345"/>
                    <a:pt x="1349954" y="754680"/>
                  </a:cubicBezTo>
                  <a:cubicBezTo>
                    <a:pt x="1351197" y="743403"/>
                    <a:pt x="1352086" y="732753"/>
                    <a:pt x="1352584" y="723386"/>
                  </a:cubicBezTo>
                  <a:cubicBezTo>
                    <a:pt x="1354742" y="694369"/>
                    <a:pt x="1354664" y="661439"/>
                    <a:pt x="1352505" y="632971"/>
                  </a:cubicBezTo>
                  <a:cubicBezTo>
                    <a:pt x="1350699" y="616591"/>
                    <a:pt x="1343727" y="601599"/>
                    <a:pt x="1336374" y="585755"/>
                  </a:cubicBezTo>
                  <a:cubicBezTo>
                    <a:pt x="1328864" y="569991"/>
                    <a:pt x="1321250" y="553545"/>
                    <a:pt x="1319000" y="535046"/>
                  </a:cubicBezTo>
                  <a:cubicBezTo>
                    <a:pt x="1317705" y="519203"/>
                    <a:pt x="1320413" y="506722"/>
                    <a:pt x="1322546" y="495824"/>
                  </a:cubicBezTo>
                  <a:cubicBezTo>
                    <a:pt x="1325201" y="483369"/>
                    <a:pt x="1327099" y="473583"/>
                    <a:pt x="1323775" y="462214"/>
                  </a:cubicBezTo>
                  <a:cubicBezTo>
                    <a:pt x="1321970" y="455595"/>
                    <a:pt x="1320701" y="450911"/>
                    <a:pt x="1319458" y="446881"/>
                  </a:cubicBezTo>
                  <a:cubicBezTo>
                    <a:pt x="1315559" y="432883"/>
                    <a:pt x="1312943" y="423633"/>
                    <a:pt x="1314683" y="401406"/>
                  </a:cubicBezTo>
                  <a:cubicBezTo>
                    <a:pt x="1315559" y="395048"/>
                    <a:pt x="1316305" y="390207"/>
                    <a:pt x="1317181" y="385994"/>
                  </a:cubicBezTo>
                  <a:cubicBezTo>
                    <a:pt x="1320138" y="367456"/>
                    <a:pt x="1320636" y="364565"/>
                    <a:pt x="1307592" y="347518"/>
                  </a:cubicBezTo>
                  <a:cubicBezTo>
                    <a:pt x="1303628" y="342036"/>
                    <a:pt x="1299821" y="337575"/>
                    <a:pt x="1296406" y="332983"/>
                  </a:cubicBezTo>
                  <a:cubicBezTo>
                    <a:pt x="1283507" y="316891"/>
                    <a:pt x="1270293" y="300328"/>
                    <a:pt x="1264694" y="273796"/>
                  </a:cubicBezTo>
                  <a:cubicBezTo>
                    <a:pt x="1262940" y="265345"/>
                    <a:pt x="1262064" y="259013"/>
                    <a:pt x="1261397" y="253688"/>
                  </a:cubicBezTo>
                  <a:cubicBezTo>
                    <a:pt x="1259657" y="240317"/>
                    <a:pt x="1259395" y="238643"/>
                    <a:pt x="1245972" y="225115"/>
                  </a:cubicBezTo>
                  <a:cubicBezTo>
                    <a:pt x="1241877" y="221256"/>
                    <a:pt x="1238110" y="218260"/>
                    <a:pt x="1235297" y="215931"/>
                  </a:cubicBezTo>
                  <a:cubicBezTo>
                    <a:pt x="1221312" y="204366"/>
                    <a:pt x="1220056" y="200428"/>
                    <a:pt x="1216536" y="179012"/>
                  </a:cubicBezTo>
                  <a:cubicBezTo>
                    <a:pt x="1211460" y="151394"/>
                    <a:pt x="1221062" y="124849"/>
                    <a:pt x="1230221" y="99468"/>
                  </a:cubicBezTo>
                  <a:cubicBezTo>
                    <a:pt x="1238371" y="77450"/>
                    <a:pt x="1246443" y="54634"/>
                    <a:pt x="1240490" y="42087"/>
                  </a:cubicBezTo>
                  <a:cubicBezTo>
                    <a:pt x="1231045" y="21913"/>
                    <a:pt x="1169255" y="4762"/>
                    <a:pt x="1126762" y="0"/>
                  </a:cubicBezTo>
                  <a:cubicBezTo>
                    <a:pt x="1119515" y="43042"/>
                    <a:pt x="1090954" y="63543"/>
                    <a:pt x="1063114" y="83089"/>
                  </a:cubicBezTo>
                  <a:close/>
                </a:path>
              </a:pathLst>
            </a:custGeom>
            <a:solidFill>
              <a:srgbClr val="5CE06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584;p82">
              <a:extLst>
                <a:ext uri="{FF2B5EF4-FFF2-40B4-BE49-F238E27FC236}">
                  <a16:creationId xmlns:a16="http://schemas.microsoft.com/office/drawing/2014/main" id="{33DD1A1D-C9F9-5D88-BEFC-369A87049515}"/>
                </a:ext>
              </a:extLst>
            </p:cNvPr>
            <p:cNvSpPr/>
            <p:nvPr/>
          </p:nvSpPr>
          <p:spPr>
            <a:xfrm>
              <a:off x="6257519" y="2650599"/>
              <a:ext cx="407859" cy="230522"/>
            </a:xfrm>
            <a:custGeom>
              <a:avLst/>
              <a:gdLst/>
              <a:ahLst/>
              <a:cxnLst/>
              <a:rect l="l" t="t" r="r" b="b"/>
              <a:pathLst>
                <a:path w="766662" h="433011" extrusionOk="0">
                  <a:moveTo>
                    <a:pt x="717367" y="17371"/>
                  </a:moveTo>
                  <a:cubicBezTo>
                    <a:pt x="700542" y="18483"/>
                    <a:pt x="682802" y="19465"/>
                    <a:pt x="666841" y="17240"/>
                  </a:cubicBezTo>
                  <a:cubicBezTo>
                    <a:pt x="654478" y="15788"/>
                    <a:pt x="645045" y="10176"/>
                    <a:pt x="637313" y="5715"/>
                  </a:cubicBezTo>
                  <a:cubicBezTo>
                    <a:pt x="633101" y="3111"/>
                    <a:pt x="629110" y="796"/>
                    <a:pt x="626298" y="259"/>
                  </a:cubicBezTo>
                  <a:cubicBezTo>
                    <a:pt x="615832" y="-1442"/>
                    <a:pt x="597333" y="5597"/>
                    <a:pt x="583935" y="10778"/>
                  </a:cubicBezTo>
                  <a:cubicBezTo>
                    <a:pt x="581777" y="11550"/>
                    <a:pt x="579592" y="12426"/>
                    <a:pt x="577656" y="13289"/>
                  </a:cubicBezTo>
                  <a:cubicBezTo>
                    <a:pt x="578480" y="19726"/>
                    <a:pt x="577879" y="26621"/>
                    <a:pt x="575602" y="33751"/>
                  </a:cubicBezTo>
                  <a:cubicBezTo>
                    <a:pt x="560845" y="78298"/>
                    <a:pt x="479195" y="128771"/>
                    <a:pt x="457648" y="132814"/>
                  </a:cubicBezTo>
                  <a:cubicBezTo>
                    <a:pt x="444225" y="135967"/>
                    <a:pt x="427963" y="136804"/>
                    <a:pt x="411531" y="136804"/>
                  </a:cubicBezTo>
                  <a:cubicBezTo>
                    <a:pt x="400084" y="136804"/>
                    <a:pt x="388714" y="136398"/>
                    <a:pt x="377791" y="136045"/>
                  </a:cubicBezTo>
                  <a:cubicBezTo>
                    <a:pt x="368633" y="135797"/>
                    <a:pt x="359828" y="135418"/>
                    <a:pt x="352162" y="135418"/>
                  </a:cubicBezTo>
                  <a:cubicBezTo>
                    <a:pt x="342297" y="134933"/>
                    <a:pt x="331949" y="135195"/>
                    <a:pt x="320698" y="135287"/>
                  </a:cubicBezTo>
                  <a:cubicBezTo>
                    <a:pt x="288003" y="136045"/>
                    <a:pt x="251516" y="136555"/>
                    <a:pt x="227143" y="119954"/>
                  </a:cubicBezTo>
                  <a:cubicBezTo>
                    <a:pt x="210580" y="109278"/>
                    <a:pt x="197655" y="94390"/>
                    <a:pt x="185304" y="79828"/>
                  </a:cubicBezTo>
                  <a:cubicBezTo>
                    <a:pt x="161860" y="52721"/>
                    <a:pt x="143636" y="31030"/>
                    <a:pt x="103694" y="40410"/>
                  </a:cubicBezTo>
                  <a:cubicBezTo>
                    <a:pt x="90323" y="43668"/>
                    <a:pt x="88452" y="47920"/>
                    <a:pt x="83978" y="58137"/>
                  </a:cubicBezTo>
                  <a:cubicBezTo>
                    <a:pt x="80747" y="65712"/>
                    <a:pt x="76547" y="75093"/>
                    <a:pt x="67442" y="84277"/>
                  </a:cubicBezTo>
                  <a:cubicBezTo>
                    <a:pt x="55510" y="97556"/>
                    <a:pt x="36815" y="104280"/>
                    <a:pt x="18695" y="110900"/>
                  </a:cubicBezTo>
                  <a:cubicBezTo>
                    <a:pt x="12023" y="113320"/>
                    <a:pt x="5665" y="115702"/>
                    <a:pt x="0" y="118266"/>
                  </a:cubicBezTo>
                  <a:cubicBezTo>
                    <a:pt x="5495" y="127672"/>
                    <a:pt x="11788" y="140023"/>
                    <a:pt x="16079" y="153759"/>
                  </a:cubicBezTo>
                  <a:cubicBezTo>
                    <a:pt x="39497" y="159032"/>
                    <a:pt x="60311" y="173724"/>
                    <a:pt x="80263" y="188010"/>
                  </a:cubicBezTo>
                  <a:cubicBezTo>
                    <a:pt x="93764" y="197613"/>
                    <a:pt x="106716" y="206797"/>
                    <a:pt x="118923" y="211742"/>
                  </a:cubicBezTo>
                  <a:cubicBezTo>
                    <a:pt x="132568" y="217446"/>
                    <a:pt x="145402" y="226853"/>
                    <a:pt x="157948" y="235880"/>
                  </a:cubicBezTo>
                  <a:cubicBezTo>
                    <a:pt x="170141" y="244750"/>
                    <a:pt x="182531" y="253947"/>
                    <a:pt x="193585" y="257584"/>
                  </a:cubicBezTo>
                  <a:cubicBezTo>
                    <a:pt x="198714" y="259547"/>
                    <a:pt x="206420" y="258592"/>
                    <a:pt x="213995" y="257859"/>
                  </a:cubicBezTo>
                  <a:cubicBezTo>
                    <a:pt x="225141" y="256564"/>
                    <a:pt x="237582" y="255229"/>
                    <a:pt x="250038" y="259678"/>
                  </a:cubicBezTo>
                  <a:cubicBezTo>
                    <a:pt x="275615" y="265630"/>
                    <a:pt x="292335" y="287688"/>
                    <a:pt x="306869" y="307168"/>
                  </a:cubicBezTo>
                  <a:cubicBezTo>
                    <a:pt x="315844" y="319139"/>
                    <a:pt x="324296" y="330416"/>
                    <a:pt x="334186" y="337428"/>
                  </a:cubicBezTo>
                  <a:cubicBezTo>
                    <a:pt x="342258" y="343695"/>
                    <a:pt x="355118" y="350982"/>
                    <a:pt x="369444" y="359368"/>
                  </a:cubicBezTo>
                  <a:cubicBezTo>
                    <a:pt x="414148" y="385678"/>
                    <a:pt x="449785" y="408167"/>
                    <a:pt x="461442" y="433011"/>
                  </a:cubicBezTo>
                  <a:cubicBezTo>
                    <a:pt x="462802" y="432815"/>
                    <a:pt x="464150" y="432553"/>
                    <a:pt x="465497" y="432370"/>
                  </a:cubicBezTo>
                  <a:cubicBezTo>
                    <a:pt x="475532" y="430892"/>
                    <a:pt x="486208" y="429335"/>
                    <a:pt x="491755" y="425476"/>
                  </a:cubicBezTo>
                  <a:cubicBezTo>
                    <a:pt x="503542" y="418725"/>
                    <a:pt x="503542" y="414316"/>
                    <a:pt x="503294" y="401194"/>
                  </a:cubicBezTo>
                  <a:cubicBezTo>
                    <a:pt x="503294" y="389119"/>
                    <a:pt x="502940" y="372503"/>
                    <a:pt x="516207" y="356817"/>
                  </a:cubicBezTo>
                  <a:cubicBezTo>
                    <a:pt x="524488" y="346940"/>
                    <a:pt x="535791" y="342178"/>
                    <a:pt x="545525" y="337965"/>
                  </a:cubicBezTo>
                  <a:cubicBezTo>
                    <a:pt x="554892" y="333909"/>
                    <a:pt x="563134" y="330390"/>
                    <a:pt x="568459" y="323731"/>
                  </a:cubicBezTo>
                  <a:cubicBezTo>
                    <a:pt x="574817" y="314338"/>
                    <a:pt x="579867" y="303819"/>
                    <a:pt x="585506" y="292790"/>
                  </a:cubicBezTo>
                  <a:cubicBezTo>
                    <a:pt x="593669" y="275639"/>
                    <a:pt x="602448" y="257977"/>
                    <a:pt x="617977" y="242356"/>
                  </a:cubicBezTo>
                  <a:cubicBezTo>
                    <a:pt x="628587" y="231196"/>
                    <a:pt x="641827" y="219828"/>
                    <a:pt x="655695" y="207752"/>
                  </a:cubicBezTo>
                  <a:cubicBezTo>
                    <a:pt x="680029" y="186806"/>
                    <a:pt x="704938" y="165403"/>
                    <a:pt x="715836" y="143725"/>
                  </a:cubicBezTo>
                  <a:cubicBezTo>
                    <a:pt x="720834" y="132932"/>
                    <a:pt x="725177" y="117586"/>
                    <a:pt x="729743" y="101402"/>
                  </a:cubicBezTo>
                  <a:cubicBezTo>
                    <a:pt x="738155" y="71887"/>
                    <a:pt x="747522" y="38840"/>
                    <a:pt x="766663" y="17934"/>
                  </a:cubicBezTo>
                  <a:cubicBezTo>
                    <a:pt x="765694" y="17698"/>
                    <a:pt x="764779" y="17450"/>
                    <a:pt x="763523" y="17227"/>
                  </a:cubicBezTo>
                  <a:cubicBezTo>
                    <a:pt x="749014" y="15383"/>
                    <a:pt x="732739" y="16390"/>
                    <a:pt x="717367" y="17371"/>
                  </a:cubicBezTo>
                  <a:close/>
                </a:path>
              </a:pathLst>
            </a:custGeom>
            <a:solidFill>
              <a:srgbClr val="5CE06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90;p82">
              <a:extLst>
                <a:ext uri="{FF2B5EF4-FFF2-40B4-BE49-F238E27FC236}">
                  <a16:creationId xmlns:a16="http://schemas.microsoft.com/office/drawing/2014/main" id="{12996862-59EA-755B-F913-7FFC7018D14C}"/>
                </a:ext>
              </a:extLst>
            </p:cNvPr>
            <p:cNvSpPr/>
            <p:nvPr/>
          </p:nvSpPr>
          <p:spPr>
            <a:xfrm>
              <a:off x="4774814" y="3627889"/>
              <a:ext cx="123573" cy="70168"/>
            </a:xfrm>
            <a:custGeom>
              <a:avLst/>
              <a:gdLst/>
              <a:ahLst/>
              <a:cxnLst/>
              <a:rect l="l" t="t" r="r" b="b"/>
              <a:pathLst>
                <a:path w="232284" h="131805" extrusionOk="0">
                  <a:moveTo>
                    <a:pt x="186783" y="5207"/>
                  </a:moveTo>
                  <a:cubicBezTo>
                    <a:pt x="181078" y="6083"/>
                    <a:pt x="175479" y="6882"/>
                    <a:pt x="169893" y="7601"/>
                  </a:cubicBezTo>
                  <a:cubicBezTo>
                    <a:pt x="171450" y="13685"/>
                    <a:pt x="169487" y="20318"/>
                    <a:pt x="164320" y="24491"/>
                  </a:cubicBezTo>
                  <a:cubicBezTo>
                    <a:pt x="157229" y="30195"/>
                    <a:pt x="147090" y="29188"/>
                    <a:pt x="141490" y="21835"/>
                  </a:cubicBezTo>
                  <a:cubicBezTo>
                    <a:pt x="136440" y="15464"/>
                    <a:pt x="106036" y="9642"/>
                    <a:pt x="43082" y="19428"/>
                  </a:cubicBezTo>
                  <a:cubicBezTo>
                    <a:pt x="14483" y="23353"/>
                    <a:pt x="14574" y="26022"/>
                    <a:pt x="15713" y="51115"/>
                  </a:cubicBezTo>
                  <a:cubicBezTo>
                    <a:pt x="15935" y="61149"/>
                    <a:pt x="16537" y="73408"/>
                    <a:pt x="14574" y="87249"/>
                  </a:cubicBezTo>
                  <a:lnTo>
                    <a:pt x="12298" y="98147"/>
                  </a:lnTo>
                  <a:cubicBezTo>
                    <a:pt x="11121" y="102452"/>
                    <a:pt x="10388" y="106010"/>
                    <a:pt x="10388" y="108195"/>
                  </a:cubicBezTo>
                  <a:cubicBezTo>
                    <a:pt x="10388" y="110314"/>
                    <a:pt x="10139" y="112211"/>
                    <a:pt x="9250" y="114147"/>
                  </a:cubicBezTo>
                  <a:cubicBezTo>
                    <a:pt x="7157" y="119433"/>
                    <a:pt x="3676" y="123057"/>
                    <a:pt x="0" y="125517"/>
                  </a:cubicBezTo>
                  <a:cubicBezTo>
                    <a:pt x="16759" y="130593"/>
                    <a:pt x="49702" y="131351"/>
                    <a:pt x="99377" y="128564"/>
                  </a:cubicBezTo>
                  <a:cubicBezTo>
                    <a:pt x="109333" y="128055"/>
                    <a:pt x="117248" y="127714"/>
                    <a:pt x="122442" y="127714"/>
                  </a:cubicBezTo>
                  <a:cubicBezTo>
                    <a:pt x="130069" y="127714"/>
                    <a:pt x="139711" y="128564"/>
                    <a:pt x="150347" y="129585"/>
                  </a:cubicBezTo>
                  <a:cubicBezTo>
                    <a:pt x="171895" y="131613"/>
                    <a:pt x="201357" y="134138"/>
                    <a:pt x="213328" y="127583"/>
                  </a:cubicBezTo>
                  <a:cubicBezTo>
                    <a:pt x="232049" y="118687"/>
                    <a:pt x="231774" y="103223"/>
                    <a:pt x="226698" y="69993"/>
                  </a:cubicBezTo>
                  <a:cubicBezTo>
                    <a:pt x="224671" y="56295"/>
                    <a:pt x="222617" y="41878"/>
                    <a:pt x="224042" y="28678"/>
                  </a:cubicBezTo>
                  <a:cubicBezTo>
                    <a:pt x="225939" y="18002"/>
                    <a:pt x="228700" y="9786"/>
                    <a:pt x="231107" y="3088"/>
                  </a:cubicBezTo>
                  <a:cubicBezTo>
                    <a:pt x="231552" y="2041"/>
                    <a:pt x="231774" y="1007"/>
                    <a:pt x="232284" y="0"/>
                  </a:cubicBezTo>
                  <a:cubicBezTo>
                    <a:pt x="229747" y="0"/>
                    <a:pt x="226698" y="262"/>
                    <a:pt x="222904" y="537"/>
                  </a:cubicBezTo>
                  <a:cubicBezTo>
                    <a:pt x="209717" y="1779"/>
                    <a:pt x="198034" y="3454"/>
                    <a:pt x="186783" y="5207"/>
                  </a:cubicBezTo>
                  <a:close/>
                </a:path>
              </a:pathLst>
            </a:custGeom>
            <a:solidFill>
              <a:srgbClr val="5CE06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597;p82">
              <a:extLst>
                <a:ext uri="{FF2B5EF4-FFF2-40B4-BE49-F238E27FC236}">
                  <a16:creationId xmlns:a16="http://schemas.microsoft.com/office/drawing/2014/main" id="{0C21CC5F-BC42-9FFC-7036-5DFCB6612FA0}"/>
                </a:ext>
              </a:extLst>
            </p:cNvPr>
            <p:cNvSpPr/>
            <p:nvPr/>
          </p:nvSpPr>
          <p:spPr>
            <a:xfrm>
              <a:off x="1039977" y="2429555"/>
              <a:ext cx="1019971" cy="552669"/>
            </a:xfrm>
            <a:custGeom>
              <a:avLst/>
              <a:gdLst/>
              <a:ahLst/>
              <a:cxnLst/>
              <a:rect l="l" t="t" r="r" b="b"/>
              <a:pathLst>
                <a:path w="1917263" h="1038131" extrusionOk="0">
                  <a:moveTo>
                    <a:pt x="1917264" y="715236"/>
                  </a:moveTo>
                  <a:lnTo>
                    <a:pt x="1917264" y="711782"/>
                  </a:lnTo>
                  <a:cubicBezTo>
                    <a:pt x="1904181" y="709414"/>
                    <a:pt x="1887697" y="707321"/>
                    <a:pt x="1876066" y="707321"/>
                  </a:cubicBezTo>
                  <a:cubicBezTo>
                    <a:pt x="1873646" y="707321"/>
                    <a:pt x="1869394" y="706719"/>
                    <a:pt x="1867327" y="705777"/>
                  </a:cubicBezTo>
                  <a:cubicBezTo>
                    <a:pt x="1865456" y="706536"/>
                    <a:pt x="1862774" y="707085"/>
                    <a:pt x="1860655" y="707085"/>
                  </a:cubicBezTo>
                  <a:cubicBezTo>
                    <a:pt x="1860275" y="707085"/>
                    <a:pt x="1859595" y="706967"/>
                    <a:pt x="1859216" y="706941"/>
                  </a:cubicBezTo>
                  <a:cubicBezTo>
                    <a:pt x="1858915" y="706954"/>
                    <a:pt x="1858470" y="707085"/>
                    <a:pt x="1858169" y="707085"/>
                  </a:cubicBezTo>
                  <a:cubicBezTo>
                    <a:pt x="1856743" y="707085"/>
                    <a:pt x="1855107" y="706954"/>
                    <a:pt x="1853655" y="706444"/>
                  </a:cubicBezTo>
                  <a:cubicBezTo>
                    <a:pt x="1832396" y="700491"/>
                    <a:pt x="1814656" y="683471"/>
                    <a:pt x="1797635" y="667091"/>
                  </a:cubicBezTo>
                  <a:cubicBezTo>
                    <a:pt x="1787090" y="657096"/>
                    <a:pt x="1777239" y="647611"/>
                    <a:pt x="1767636" y="641658"/>
                  </a:cubicBezTo>
                  <a:cubicBezTo>
                    <a:pt x="1740869" y="623094"/>
                    <a:pt x="1710739" y="612667"/>
                    <a:pt x="1678896" y="601769"/>
                  </a:cubicBezTo>
                  <a:cubicBezTo>
                    <a:pt x="1654941" y="593592"/>
                    <a:pt x="1630228" y="585010"/>
                    <a:pt x="1606888" y="572843"/>
                  </a:cubicBezTo>
                  <a:cubicBezTo>
                    <a:pt x="1520935" y="530428"/>
                    <a:pt x="1431095" y="490264"/>
                    <a:pt x="1344317" y="451448"/>
                  </a:cubicBezTo>
                  <a:cubicBezTo>
                    <a:pt x="1247152" y="408091"/>
                    <a:pt x="1146912" y="363283"/>
                    <a:pt x="1050440" y="314497"/>
                  </a:cubicBezTo>
                  <a:cubicBezTo>
                    <a:pt x="1024222" y="302016"/>
                    <a:pt x="999024" y="288358"/>
                    <a:pt x="974416" y="274961"/>
                  </a:cubicBezTo>
                  <a:cubicBezTo>
                    <a:pt x="909565" y="239794"/>
                    <a:pt x="848520" y="206721"/>
                    <a:pt x="771947" y="196451"/>
                  </a:cubicBezTo>
                  <a:cubicBezTo>
                    <a:pt x="714671" y="188405"/>
                    <a:pt x="657578" y="175950"/>
                    <a:pt x="602107" y="163980"/>
                  </a:cubicBezTo>
                  <a:cubicBezTo>
                    <a:pt x="555126" y="153749"/>
                    <a:pt x="506589" y="143139"/>
                    <a:pt x="458379" y="135446"/>
                  </a:cubicBezTo>
                  <a:cubicBezTo>
                    <a:pt x="410627" y="127387"/>
                    <a:pt x="364602" y="112303"/>
                    <a:pt x="320095" y="97637"/>
                  </a:cubicBezTo>
                  <a:cubicBezTo>
                    <a:pt x="279630" y="84305"/>
                    <a:pt x="241363" y="71667"/>
                    <a:pt x="201473" y="63844"/>
                  </a:cubicBezTo>
                  <a:cubicBezTo>
                    <a:pt x="168466" y="57250"/>
                    <a:pt x="140992" y="42048"/>
                    <a:pt x="114225" y="27147"/>
                  </a:cubicBezTo>
                  <a:cubicBezTo>
                    <a:pt x="95529" y="16825"/>
                    <a:pt x="77462" y="6908"/>
                    <a:pt x="58126" y="0"/>
                  </a:cubicBezTo>
                  <a:cubicBezTo>
                    <a:pt x="59225" y="6973"/>
                    <a:pt x="59696" y="13829"/>
                    <a:pt x="58871" y="20501"/>
                  </a:cubicBezTo>
                  <a:cubicBezTo>
                    <a:pt x="58113" y="27304"/>
                    <a:pt x="53050" y="32877"/>
                    <a:pt x="46299" y="34277"/>
                  </a:cubicBezTo>
                  <a:cubicBezTo>
                    <a:pt x="39143" y="35899"/>
                    <a:pt x="32327" y="37011"/>
                    <a:pt x="25772" y="37980"/>
                  </a:cubicBezTo>
                  <a:cubicBezTo>
                    <a:pt x="16614" y="39340"/>
                    <a:pt x="2576" y="41564"/>
                    <a:pt x="653" y="44678"/>
                  </a:cubicBezTo>
                  <a:cubicBezTo>
                    <a:pt x="548" y="44822"/>
                    <a:pt x="-1976" y="49257"/>
                    <a:pt x="3662" y="65702"/>
                  </a:cubicBezTo>
                  <a:cubicBezTo>
                    <a:pt x="8568" y="78981"/>
                    <a:pt x="19375" y="91710"/>
                    <a:pt x="30613" y="105199"/>
                  </a:cubicBezTo>
                  <a:cubicBezTo>
                    <a:pt x="43447" y="120362"/>
                    <a:pt x="57956" y="137814"/>
                    <a:pt x="66420" y="159636"/>
                  </a:cubicBezTo>
                  <a:cubicBezTo>
                    <a:pt x="68409" y="164634"/>
                    <a:pt x="67755" y="170246"/>
                    <a:pt x="64615" y="174655"/>
                  </a:cubicBezTo>
                  <a:cubicBezTo>
                    <a:pt x="62168" y="178175"/>
                    <a:pt x="58492" y="180477"/>
                    <a:pt x="54410" y="181406"/>
                  </a:cubicBezTo>
                  <a:cubicBezTo>
                    <a:pt x="53992" y="182453"/>
                    <a:pt x="53455" y="183656"/>
                    <a:pt x="52919" y="184782"/>
                  </a:cubicBezTo>
                  <a:cubicBezTo>
                    <a:pt x="51493" y="188275"/>
                    <a:pt x="48798" y="194672"/>
                    <a:pt x="47476" y="199015"/>
                  </a:cubicBezTo>
                  <a:cubicBezTo>
                    <a:pt x="49177" y="199146"/>
                    <a:pt x="50826" y="199146"/>
                    <a:pt x="52160" y="199015"/>
                  </a:cubicBezTo>
                  <a:cubicBezTo>
                    <a:pt x="59983" y="199303"/>
                    <a:pt x="69769" y="199015"/>
                    <a:pt x="78430" y="203987"/>
                  </a:cubicBezTo>
                  <a:cubicBezTo>
                    <a:pt x="92560" y="211143"/>
                    <a:pt x="97753" y="222813"/>
                    <a:pt x="102411" y="233201"/>
                  </a:cubicBezTo>
                  <a:lnTo>
                    <a:pt x="105538" y="240108"/>
                  </a:lnTo>
                  <a:cubicBezTo>
                    <a:pt x="112733" y="253558"/>
                    <a:pt x="116069" y="267216"/>
                    <a:pt x="118908" y="279292"/>
                  </a:cubicBezTo>
                  <a:cubicBezTo>
                    <a:pt x="122022" y="292910"/>
                    <a:pt x="124861" y="304698"/>
                    <a:pt x="133011" y="314772"/>
                  </a:cubicBezTo>
                  <a:cubicBezTo>
                    <a:pt x="152047" y="343096"/>
                    <a:pt x="175648" y="370099"/>
                    <a:pt x="198373" y="396134"/>
                  </a:cubicBezTo>
                  <a:cubicBezTo>
                    <a:pt x="212084" y="411872"/>
                    <a:pt x="225768" y="427428"/>
                    <a:pt x="238249" y="442983"/>
                  </a:cubicBezTo>
                  <a:cubicBezTo>
                    <a:pt x="272905" y="484586"/>
                    <a:pt x="243194" y="513787"/>
                    <a:pt x="225232" y="531318"/>
                  </a:cubicBezTo>
                  <a:cubicBezTo>
                    <a:pt x="217434" y="538945"/>
                    <a:pt x="208721" y="547528"/>
                    <a:pt x="209009" y="552695"/>
                  </a:cubicBezTo>
                  <a:cubicBezTo>
                    <a:pt x="209088" y="553742"/>
                    <a:pt x="209755" y="556542"/>
                    <a:pt x="213693" y="561094"/>
                  </a:cubicBezTo>
                  <a:cubicBezTo>
                    <a:pt x="263159" y="535897"/>
                    <a:pt x="343500" y="562834"/>
                    <a:pt x="381558" y="596575"/>
                  </a:cubicBezTo>
                  <a:cubicBezTo>
                    <a:pt x="403353" y="614040"/>
                    <a:pt x="421682" y="634528"/>
                    <a:pt x="435341" y="657122"/>
                  </a:cubicBezTo>
                  <a:cubicBezTo>
                    <a:pt x="443047" y="671657"/>
                    <a:pt x="446121" y="684910"/>
                    <a:pt x="448803" y="696593"/>
                  </a:cubicBezTo>
                  <a:cubicBezTo>
                    <a:pt x="452963" y="714399"/>
                    <a:pt x="455462" y="723229"/>
                    <a:pt x="466295" y="728777"/>
                  </a:cubicBezTo>
                  <a:cubicBezTo>
                    <a:pt x="471776" y="731497"/>
                    <a:pt x="483014" y="731367"/>
                    <a:pt x="492970" y="731000"/>
                  </a:cubicBezTo>
                  <a:cubicBezTo>
                    <a:pt x="505412" y="730870"/>
                    <a:pt x="517958" y="730333"/>
                    <a:pt x="529406" y="734193"/>
                  </a:cubicBezTo>
                  <a:cubicBezTo>
                    <a:pt x="538106" y="735266"/>
                    <a:pt x="547303" y="739674"/>
                    <a:pt x="555414" y="743730"/>
                  </a:cubicBezTo>
                  <a:cubicBezTo>
                    <a:pt x="559208" y="745627"/>
                    <a:pt x="563172" y="747603"/>
                    <a:pt x="567202" y="749055"/>
                  </a:cubicBezTo>
                  <a:cubicBezTo>
                    <a:pt x="596285" y="755648"/>
                    <a:pt x="656125" y="739007"/>
                    <a:pt x="691828" y="728999"/>
                  </a:cubicBezTo>
                  <a:lnTo>
                    <a:pt x="696394" y="727769"/>
                  </a:lnTo>
                  <a:cubicBezTo>
                    <a:pt x="722115" y="721372"/>
                    <a:pt x="741059" y="701538"/>
                    <a:pt x="761337" y="680462"/>
                  </a:cubicBezTo>
                  <a:cubicBezTo>
                    <a:pt x="770364" y="671029"/>
                    <a:pt x="779365" y="661649"/>
                    <a:pt x="788928" y="653315"/>
                  </a:cubicBezTo>
                  <a:lnTo>
                    <a:pt x="803568" y="640651"/>
                  </a:lnTo>
                  <a:cubicBezTo>
                    <a:pt x="831251" y="616029"/>
                    <a:pt x="862964" y="588280"/>
                    <a:pt x="894899" y="571430"/>
                  </a:cubicBezTo>
                  <a:cubicBezTo>
                    <a:pt x="900760" y="568447"/>
                    <a:pt x="907602" y="568983"/>
                    <a:pt x="912822" y="573170"/>
                  </a:cubicBezTo>
                  <a:cubicBezTo>
                    <a:pt x="917898" y="577252"/>
                    <a:pt x="919991" y="584068"/>
                    <a:pt x="918121" y="590269"/>
                  </a:cubicBezTo>
                  <a:cubicBezTo>
                    <a:pt x="896927" y="663232"/>
                    <a:pt x="883425" y="742526"/>
                    <a:pt x="876753" y="832784"/>
                  </a:cubicBezTo>
                  <a:lnTo>
                    <a:pt x="875929" y="842361"/>
                  </a:lnTo>
                  <a:cubicBezTo>
                    <a:pt x="871834" y="890192"/>
                    <a:pt x="865593" y="962330"/>
                    <a:pt x="881947" y="1004313"/>
                  </a:cubicBezTo>
                  <a:cubicBezTo>
                    <a:pt x="882679" y="1006197"/>
                    <a:pt x="882941" y="1008146"/>
                    <a:pt x="882954" y="1010069"/>
                  </a:cubicBezTo>
                  <a:cubicBezTo>
                    <a:pt x="885963" y="1012633"/>
                    <a:pt x="888750" y="1015289"/>
                    <a:pt x="891340" y="1017814"/>
                  </a:cubicBezTo>
                  <a:cubicBezTo>
                    <a:pt x="897476" y="1023610"/>
                    <a:pt x="903350" y="1029223"/>
                    <a:pt x="908374" y="1029890"/>
                  </a:cubicBezTo>
                  <a:cubicBezTo>
                    <a:pt x="914143" y="1030164"/>
                    <a:pt x="928691" y="1023100"/>
                    <a:pt x="939341" y="1016938"/>
                  </a:cubicBezTo>
                  <a:cubicBezTo>
                    <a:pt x="949951" y="1010789"/>
                    <a:pt x="959959" y="1005046"/>
                    <a:pt x="970059" y="1002861"/>
                  </a:cubicBezTo>
                  <a:cubicBezTo>
                    <a:pt x="982422" y="999485"/>
                    <a:pt x="995283" y="998334"/>
                    <a:pt x="1007567" y="997261"/>
                  </a:cubicBezTo>
                  <a:cubicBezTo>
                    <a:pt x="1019002" y="996241"/>
                    <a:pt x="1029900" y="995351"/>
                    <a:pt x="1041125" y="992499"/>
                  </a:cubicBezTo>
                  <a:cubicBezTo>
                    <a:pt x="1069763" y="985696"/>
                    <a:pt x="1088105" y="987684"/>
                    <a:pt x="1109678" y="989778"/>
                  </a:cubicBezTo>
                  <a:cubicBezTo>
                    <a:pt x="1117633" y="990510"/>
                    <a:pt x="1126123" y="991426"/>
                    <a:pt x="1136262" y="991923"/>
                  </a:cubicBezTo>
                  <a:cubicBezTo>
                    <a:pt x="1178010" y="996371"/>
                    <a:pt x="1208519" y="989870"/>
                    <a:pt x="1248853" y="1000964"/>
                  </a:cubicBezTo>
                  <a:cubicBezTo>
                    <a:pt x="1260509" y="1004705"/>
                    <a:pt x="1271669" y="1009075"/>
                    <a:pt x="1283130" y="1013667"/>
                  </a:cubicBezTo>
                  <a:cubicBezTo>
                    <a:pt x="1312121" y="1025115"/>
                    <a:pt x="1342250" y="1036758"/>
                    <a:pt x="1371451" y="1038132"/>
                  </a:cubicBezTo>
                  <a:cubicBezTo>
                    <a:pt x="1401267" y="1038132"/>
                    <a:pt x="1451348" y="999629"/>
                    <a:pt x="1467793" y="986952"/>
                  </a:cubicBezTo>
                  <a:cubicBezTo>
                    <a:pt x="1477578" y="979613"/>
                    <a:pt x="1485088" y="966530"/>
                    <a:pt x="1493042" y="952649"/>
                  </a:cubicBezTo>
                  <a:cubicBezTo>
                    <a:pt x="1507970" y="926509"/>
                    <a:pt x="1528719" y="891055"/>
                    <a:pt x="1573266" y="899742"/>
                  </a:cubicBezTo>
                  <a:cubicBezTo>
                    <a:pt x="1585773" y="902123"/>
                    <a:pt x="1596514" y="907853"/>
                    <a:pt x="1605960" y="912982"/>
                  </a:cubicBezTo>
                  <a:cubicBezTo>
                    <a:pt x="1625754" y="923749"/>
                    <a:pt x="1631170" y="926640"/>
                    <a:pt x="1644946" y="906558"/>
                  </a:cubicBezTo>
                  <a:cubicBezTo>
                    <a:pt x="1650912" y="898853"/>
                    <a:pt x="1652900" y="892494"/>
                    <a:pt x="1655085" y="884854"/>
                  </a:cubicBezTo>
                  <a:cubicBezTo>
                    <a:pt x="1658474" y="873197"/>
                    <a:pt x="1662817" y="858492"/>
                    <a:pt x="1680243" y="845737"/>
                  </a:cubicBezTo>
                  <a:cubicBezTo>
                    <a:pt x="1696754" y="834354"/>
                    <a:pt x="1716574" y="828520"/>
                    <a:pt x="1735780" y="822829"/>
                  </a:cubicBezTo>
                  <a:cubicBezTo>
                    <a:pt x="1752028" y="817975"/>
                    <a:pt x="1768944" y="813003"/>
                    <a:pt x="1782289" y="804983"/>
                  </a:cubicBezTo>
                  <a:cubicBezTo>
                    <a:pt x="1795149" y="797736"/>
                    <a:pt x="1806165" y="787885"/>
                    <a:pt x="1817861" y="777327"/>
                  </a:cubicBezTo>
                  <a:cubicBezTo>
                    <a:pt x="1831650" y="765016"/>
                    <a:pt x="1845806" y="752299"/>
                    <a:pt x="1863363" y="743625"/>
                  </a:cubicBezTo>
                  <a:cubicBezTo>
                    <a:pt x="1872573" y="738929"/>
                    <a:pt x="1882398" y="736207"/>
                    <a:pt x="1891870" y="733460"/>
                  </a:cubicBezTo>
                  <a:cubicBezTo>
                    <a:pt x="1899968" y="731197"/>
                    <a:pt x="1909806" y="729208"/>
                    <a:pt x="1915131" y="726827"/>
                  </a:cubicBezTo>
                  <a:cubicBezTo>
                    <a:pt x="1913915" y="722876"/>
                    <a:pt x="1917264" y="718794"/>
                    <a:pt x="1917264" y="715236"/>
                  </a:cubicBezTo>
                  <a:close/>
                </a:path>
              </a:pathLst>
            </a:custGeom>
            <a:solidFill>
              <a:srgbClr val="5CE0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598;p82">
            <a:extLst>
              <a:ext uri="{FF2B5EF4-FFF2-40B4-BE49-F238E27FC236}">
                <a16:creationId xmlns:a16="http://schemas.microsoft.com/office/drawing/2014/main" id="{096D7E08-C282-3CD2-3C2F-6B1D513D2D94}"/>
              </a:ext>
            </a:extLst>
          </p:cNvPr>
          <p:cNvSpPr/>
          <p:nvPr/>
        </p:nvSpPr>
        <p:spPr>
          <a:xfrm>
            <a:off x="2439302" y="117912"/>
            <a:ext cx="908557" cy="1075162"/>
          </a:xfrm>
          <a:custGeom>
            <a:avLst/>
            <a:gdLst/>
            <a:ahLst/>
            <a:cxnLst/>
            <a:rect l="l" t="t" r="r" b="b"/>
            <a:pathLst>
              <a:path w="1577971" h="1847250" extrusionOk="0">
                <a:moveTo>
                  <a:pt x="341402" y="792739"/>
                </a:moveTo>
                <a:cubicBezTo>
                  <a:pt x="348127" y="812899"/>
                  <a:pt x="347224" y="841852"/>
                  <a:pt x="342188" y="862771"/>
                </a:cubicBezTo>
                <a:cubicBezTo>
                  <a:pt x="375235" y="869155"/>
                  <a:pt x="406371" y="881846"/>
                  <a:pt x="418028" y="908417"/>
                </a:cubicBezTo>
                <a:cubicBezTo>
                  <a:pt x="421809" y="917261"/>
                  <a:pt x="423131" y="926680"/>
                  <a:pt x="424373" y="935694"/>
                </a:cubicBezTo>
                <a:cubicBezTo>
                  <a:pt x="425734" y="944761"/>
                  <a:pt x="426833" y="953500"/>
                  <a:pt x="430195" y="960225"/>
                </a:cubicBezTo>
                <a:lnTo>
                  <a:pt x="434761" y="969226"/>
                </a:lnTo>
                <a:cubicBezTo>
                  <a:pt x="442846" y="985121"/>
                  <a:pt x="448668" y="996647"/>
                  <a:pt x="454398" y="1017723"/>
                </a:cubicBezTo>
                <a:cubicBezTo>
                  <a:pt x="458362" y="1036039"/>
                  <a:pt x="468410" y="1049554"/>
                  <a:pt x="480276" y="1065031"/>
                </a:cubicBezTo>
                <a:cubicBezTo>
                  <a:pt x="491409" y="1079657"/>
                  <a:pt x="504113" y="1096351"/>
                  <a:pt x="510824" y="1118055"/>
                </a:cubicBezTo>
                <a:cubicBezTo>
                  <a:pt x="513585" y="1127252"/>
                  <a:pt x="515259" y="1135416"/>
                  <a:pt x="516751" y="1142795"/>
                </a:cubicBezTo>
                <a:cubicBezTo>
                  <a:pt x="519092" y="1154635"/>
                  <a:pt x="520793" y="1162589"/>
                  <a:pt x="525464" y="1169222"/>
                </a:cubicBezTo>
                <a:cubicBezTo>
                  <a:pt x="530488" y="1167194"/>
                  <a:pt x="536322" y="1167377"/>
                  <a:pt x="540836" y="1170844"/>
                </a:cubicBezTo>
                <a:cubicBezTo>
                  <a:pt x="564621" y="1187943"/>
                  <a:pt x="560892" y="1232909"/>
                  <a:pt x="557464" y="1272537"/>
                </a:cubicBezTo>
                <a:cubicBezTo>
                  <a:pt x="556483" y="1285462"/>
                  <a:pt x="555410" y="1297826"/>
                  <a:pt x="555973" y="1304524"/>
                </a:cubicBezTo>
                <a:cubicBezTo>
                  <a:pt x="557059" y="1330637"/>
                  <a:pt x="562370" y="1355102"/>
                  <a:pt x="567983" y="1380941"/>
                </a:cubicBezTo>
                <a:cubicBezTo>
                  <a:pt x="572169" y="1400146"/>
                  <a:pt x="576316" y="1419626"/>
                  <a:pt x="579011" y="1440376"/>
                </a:cubicBezTo>
                <a:cubicBezTo>
                  <a:pt x="581510" y="1458129"/>
                  <a:pt x="581510" y="1474888"/>
                  <a:pt x="581602" y="1491294"/>
                </a:cubicBezTo>
                <a:cubicBezTo>
                  <a:pt x="581707" y="1517616"/>
                  <a:pt x="581707" y="1542526"/>
                  <a:pt x="592408" y="1566180"/>
                </a:cubicBezTo>
                <a:lnTo>
                  <a:pt x="594436" y="1571596"/>
                </a:lnTo>
                <a:cubicBezTo>
                  <a:pt x="613157" y="1620421"/>
                  <a:pt x="621648" y="1654358"/>
                  <a:pt x="606629" y="1671718"/>
                </a:cubicBezTo>
                <a:cubicBezTo>
                  <a:pt x="597157" y="1683689"/>
                  <a:pt x="583473" y="1684867"/>
                  <a:pt x="572823" y="1684736"/>
                </a:cubicBezTo>
                <a:cubicBezTo>
                  <a:pt x="572823" y="1684736"/>
                  <a:pt x="572823" y="1684867"/>
                  <a:pt x="572889" y="1684945"/>
                </a:cubicBezTo>
                <a:cubicBezTo>
                  <a:pt x="579862" y="1697622"/>
                  <a:pt x="597955" y="1714708"/>
                  <a:pt x="614047" y="1729806"/>
                </a:cubicBezTo>
                <a:cubicBezTo>
                  <a:pt x="623807" y="1739029"/>
                  <a:pt x="633187" y="1747808"/>
                  <a:pt x="640213" y="1755475"/>
                </a:cubicBezTo>
                <a:cubicBezTo>
                  <a:pt x="684027" y="1803122"/>
                  <a:pt x="730405" y="1831826"/>
                  <a:pt x="788859" y="1847250"/>
                </a:cubicBezTo>
                <a:cubicBezTo>
                  <a:pt x="792718" y="1815067"/>
                  <a:pt x="794720" y="1780162"/>
                  <a:pt x="794720" y="1741070"/>
                </a:cubicBezTo>
                <a:cubicBezTo>
                  <a:pt x="794720" y="1695634"/>
                  <a:pt x="794720" y="1670567"/>
                  <a:pt x="840915" y="1644977"/>
                </a:cubicBezTo>
                <a:cubicBezTo>
                  <a:pt x="849367" y="1640699"/>
                  <a:pt x="858171" y="1634825"/>
                  <a:pt x="867146" y="1628872"/>
                </a:cubicBezTo>
                <a:cubicBezTo>
                  <a:pt x="882544" y="1618616"/>
                  <a:pt x="898532" y="1608149"/>
                  <a:pt x="913485" y="1603701"/>
                </a:cubicBezTo>
                <a:cubicBezTo>
                  <a:pt x="952655" y="1592947"/>
                  <a:pt x="976858" y="1617229"/>
                  <a:pt x="996142" y="1636513"/>
                </a:cubicBezTo>
                <a:cubicBezTo>
                  <a:pt x="1007903" y="1647411"/>
                  <a:pt x="1016290" y="1656124"/>
                  <a:pt x="1024466" y="1664615"/>
                </a:cubicBezTo>
                <a:cubicBezTo>
                  <a:pt x="1036372" y="1676939"/>
                  <a:pt x="1047060" y="1687836"/>
                  <a:pt x="1058939" y="1696955"/>
                </a:cubicBezTo>
                <a:cubicBezTo>
                  <a:pt x="1068124" y="1691500"/>
                  <a:pt x="1079531" y="1690558"/>
                  <a:pt x="1088912" y="1689642"/>
                </a:cubicBezTo>
                <a:cubicBezTo>
                  <a:pt x="1104140" y="1688308"/>
                  <a:pt x="1113835" y="1686947"/>
                  <a:pt x="1119133" y="1679254"/>
                </a:cubicBezTo>
                <a:cubicBezTo>
                  <a:pt x="1126891" y="1668487"/>
                  <a:pt x="1128278" y="1655103"/>
                  <a:pt x="1130149" y="1639496"/>
                </a:cubicBezTo>
                <a:cubicBezTo>
                  <a:pt x="1132556" y="1619950"/>
                  <a:pt x="1135094" y="1597618"/>
                  <a:pt x="1151186" y="1577431"/>
                </a:cubicBezTo>
                <a:cubicBezTo>
                  <a:pt x="1159781" y="1567619"/>
                  <a:pt x="1169567" y="1561653"/>
                  <a:pt x="1178084" y="1556485"/>
                </a:cubicBezTo>
                <a:cubicBezTo>
                  <a:pt x="1186797" y="1551174"/>
                  <a:pt x="1194333" y="1546569"/>
                  <a:pt x="1198009" y="1539661"/>
                </a:cubicBezTo>
                <a:cubicBezTo>
                  <a:pt x="1201188" y="1535134"/>
                  <a:pt x="1203491" y="1524655"/>
                  <a:pt x="1205021" y="1518284"/>
                </a:cubicBezTo>
                <a:cubicBezTo>
                  <a:pt x="1206343" y="1511755"/>
                  <a:pt x="1207834" y="1505580"/>
                  <a:pt x="1209483" y="1500321"/>
                </a:cubicBezTo>
                <a:cubicBezTo>
                  <a:pt x="1221937" y="1465468"/>
                  <a:pt x="1239900" y="1414917"/>
                  <a:pt x="1276100" y="1402043"/>
                </a:cubicBezTo>
                <a:cubicBezTo>
                  <a:pt x="1292453" y="1395201"/>
                  <a:pt x="1313137" y="1395842"/>
                  <a:pt x="1333193" y="1396588"/>
                </a:cubicBezTo>
                <a:cubicBezTo>
                  <a:pt x="1347257" y="1397163"/>
                  <a:pt x="1360274" y="1397517"/>
                  <a:pt x="1370505" y="1395306"/>
                </a:cubicBezTo>
                <a:cubicBezTo>
                  <a:pt x="1385433" y="1392323"/>
                  <a:pt x="1399496" y="1387914"/>
                  <a:pt x="1413600" y="1383636"/>
                </a:cubicBezTo>
                <a:cubicBezTo>
                  <a:pt x="1430071" y="1378573"/>
                  <a:pt x="1447118" y="1373379"/>
                  <a:pt x="1465643" y="1369912"/>
                </a:cubicBezTo>
                <a:cubicBezTo>
                  <a:pt x="1479720" y="1367295"/>
                  <a:pt x="1496858" y="1368839"/>
                  <a:pt x="1514886" y="1370396"/>
                </a:cubicBezTo>
                <a:cubicBezTo>
                  <a:pt x="1535034" y="1372267"/>
                  <a:pt x="1565255" y="1374923"/>
                  <a:pt x="1569625" y="1366000"/>
                </a:cubicBezTo>
                <a:cubicBezTo>
                  <a:pt x="1573170" y="1357693"/>
                  <a:pt x="1572751" y="1311759"/>
                  <a:pt x="1570161" y="1293522"/>
                </a:cubicBezTo>
                <a:cubicBezTo>
                  <a:pt x="1569206" y="1285345"/>
                  <a:pt x="1567217" y="1280713"/>
                  <a:pt x="1564457" y="1274852"/>
                </a:cubicBezTo>
                <a:cubicBezTo>
                  <a:pt x="1561736" y="1269109"/>
                  <a:pt x="1558844" y="1262646"/>
                  <a:pt x="1557549" y="1253593"/>
                </a:cubicBezTo>
                <a:cubicBezTo>
                  <a:pt x="1553559" y="1239908"/>
                  <a:pt x="1550393" y="1204899"/>
                  <a:pt x="1555875" y="1185863"/>
                </a:cubicBezTo>
                <a:cubicBezTo>
                  <a:pt x="1557078" y="1178537"/>
                  <a:pt x="1561422" y="1171865"/>
                  <a:pt x="1565255" y="1166684"/>
                </a:cubicBezTo>
                <a:cubicBezTo>
                  <a:pt x="1568644" y="1161621"/>
                  <a:pt x="1570069" y="1159528"/>
                  <a:pt x="1570069" y="1156689"/>
                </a:cubicBezTo>
                <a:cubicBezTo>
                  <a:pt x="1570069" y="1150814"/>
                  <a:pt x="1573314" y="1145908"/>
                  <a:pt x="1577971" y="1143056"/>
                </a:cubicBezTo>
                <a:cubicBezTo>
                  <a:pt x="1577906" y="1119678"/>
                  <a:pt x="1573301" y="1107183"/>
                  <a:pt x="1555443" y="1100498"/>
                </a:cubicBezTo>
                <a:cubicBezTo>
                  <a:pt x="1542936" y="1095919"/>
                  <a:pt x="1523168" y="1101780"/>
                  <a:pt x="1503047" y="1094218"/>
                </a:cubicBezTo>
                <a:cubicBezTo>
                  <a:pt x="1489427" y="1089090"/>
                  <a:pt x="1480518" y="1078794"/>
                  <a:pt x="1472694" y="1069858"/>
                </a:cubicBezTo>
                <a:cubicBezTo>
                  <a:pt x="1468168" y="1064651"/>
                  <a:pt x="1463929" y="1059863"/>
                  <a:pt x="1459416" y="1056605"/>
                </a:cubicBezTo>
                <a:cubicBezTo>
                  <a:pt x="1453083" y="1052641"/>
                  <a:pt x="1446935" y="1049580"/>
                  <a:pt x="1441741" y="1046950"/>
                </a:cubicBezTo>
                <a:cubicBezTo>
                  <a:pt x="1426761" y="1039310"/>
                  <a:pt x="1414751" y="1033331"/>
                  <a:pt x="1400334" y="1009691"/>
                </a:cubicBezTo>
                <a:cubicBezTo>
                  <a:pt x="1386244" y="983525"/>
                  <a:pt x="1376837" y="974275"/>
                  <a:pt x="1356494" y="953906"/>
                </a:cubicBezTo>
                <a:cubicBezTo>
                  <a:pt x="1334345" y="933627"/>
                  <a:pt x="1328745" y="903367"/>
                  <a:pt x="1323865" y="876756"/>
                </a:cubicBezTo>
                <a:cubicBezTo>
                  <a:pt x="1322308" y="868305"/>
                  <a:pt x="1320686" y="859906"/>
                  <a:pt x="1318697" y="852082"/>
                </a:cubicBezTo>
                <a:cubicBezTo>
                  <a:pt x="1317376" y="846784"/>
                  <a:pt x="1316133" y="841067"/>
                  <a:pt x="1314799" y="835140"/>
                </a:cubicBezTo>
                <a:cubicBezTo>
                  <a:pt x="1311920" y="821704"/>
                  <a:pt x="1308466" y="806620"/>
                  <a:pt x="1304830" y="797579"/>
                </a:cubicBezTo>
                <a:cubicBezTo>
                  <a:pt x="1303940" y="796677"/>
                  <a:pt x="1301847" y="794832"/>
                  <a:pt x="1298642" y="792137"/>
                </a:cubicBezTo>
                <a:cubicBezTo>
                  <a:pt x="1294560" y="788631"/>
                  <a:pt x="1289235" y="784091"/>
                  <a:pt x="1284774" y="776529"/>
                </a:cubicBezTo>
                <a:cubicBezTo>
                  <a:pt x="1267190" y="748401"/>
                  <a:pt x="1265137" y="695900"/>
                  <a:pt x="1266209" y="651288"/>
                </a:cubicBezTo>
                <a:cubicBezTo>
                  <a:pt x="1261957" y="647088"/>
                  <a:pt x="1260100" y="640782"/>
                  <a:pt x="1262154" y="634790"/>
                </a:cubicBezTo>
                <a:cubicBezTo>
                  <a:pt x="1267923" y="617089"/>
                  <a:pt x="1268551" y="602319"/>
                  <a:pt x="1269179" y="586580"/>
                </a:cubicBezTo>
                <a:cubicBezTo>
                  <a:pt x="1270004" y="566080"/>
                  <a:pt x="1270959" y="544781"/>
                  <a:pt x="1284421" y="520669"/>
                </a:cubicBezTo>
                <a:cubicBezTo>
                  <a:pt x="1291459" y="508188"/>
                  <a:pt x="1296614" y="494792"/>
                  <a:pt x="1302069" y="480793"/>
                </a:cubicBezTo>
                <a:cubicBezTo>
                  <a:pt x="1312562" y="454104"/>
                  <a:pt x="1323355" y="426774"/>
                  <a:pt x="1346328" y="405332"/>
                </a:cubicBezTo>
                <a:cubicBezTo>
                  <a:pt x="1351300" y="400412"/>
                  <a:pt x="1357736" y="395192"/>
                  <a:pt x="1364736" y="389998"/>
                </a:cubicBezTo>
                <a:cubicBezTo>
                  <a:pt x="1377504" y="380173"/>
                  <a:pt x="1390744" y="369916"/>
                  <a:pt x="1391660" y="359136"/>
                </a:cubicBezTo>
                <a:cubicBezTo>
                  <a:pt x="1391660" y="353812"/>
                  <a:pt x="1390744" y="352189"/>
                  <a:pt x="1390744" y="352085"/>
                </a:cubicBezTo>
                <a:cubicBezTo>
                  <a:pt x="1390430" y="351653"/>
                  <a:pt x="1388651" y="350462"/>
                  <a:pt x="1387539" y="349350"/>
                </a:cubicBezTo>
                <a:cubicBezTo>
                  <a:pt x="1384150" y="346773"/>
                  <a:pt x="1379532" y="343306"/>
                  <a:pt x="1374521" y="337314"/>
                </a:cubicBezTo>
                <a:cubicBezTo>
                  <a:pt x="1348735" y="304620"/>
                  <a:pt x="1339708" y="283204"/>
                  <a:pt x="1329190" y="247370"/>
                </a:cubicBezTo>
                <a:cubicBezTo>
                  <a:pt x="1317559" y="215147"/>
                  <a:pt x="1305327" y="212805"/>
                  <a:pt x="1272855" y="206277"/>
                </a:cubicBezTo>
                <a:lnTo>
                  <a:pt x="1261617" y="204001"/>
                </a:lnTo>
                <a:cubicBezTo>
                  <a:pt x="1257182" y="202771"/>
                  <a:pt x="1253912" y="202195"/>
                  <a:pt x="1251060" y="201502"/>
                </a:cubicBezTo>
                <a:cubicBezTo>
                  <a:pt x="1227013" y="196295"/>
                  <a:pt x="1214794" y="186993"/>
                  <a:pt x="1219386" y="152428"/>
                </a:cubicBezTo>
                <a:cubicBezTo>
                  <a:pt x="1222709" y="130462"/>
                  <a:pt x="1231135" y="123633"/>
                  <a:pt x="1243655" y="119564"/>
                </a:cubicBezTo>
                <a:cubicBezTo>
                  <a:pt x="1246847" y="118518"/>
                  <a:pt x="1247736" y="118282"/>
                  <a:pt x="1249830" y="115417"/>
                </a:cubicBezTo>
                <a:cubicBezTo>
                  <a:pt x="1256515" y="107384"/>
                  <a:pt x="1261042" y="85667"/>
                  <a:pt x="1257522" y="69863"/>
                </a:cubicBezTo>
                <a:cubicBezTo>
                  <a:pt x="1255808" y="64381"/>
                  <a:pt x="1254553" y="62707"/>
                  <a:pt x="1254448" y="62707"/>
                </a:cubicBezTo>
                <a:cubicBezTo>
                  <a:pt x="1248312" y="60927"/>
                  <a:pt x="1240933" y="57408"/>
                  <a:pt x="1233921" y="44966"/>
                </a:cubicBezTo>
                <a:cubicBezTo>
                  <a:pt x="1227903" y="35298"/>
                  <a:pt x="1227275" y="25355"/>
                  <a:pt x="1226791" y="17911"/>
                </a:cubicBezTo>
                <a:cubicBezTo>
                  <a:pt x="1226072" y="9041"/>
                  <a:pt x="1225849" y="7667"/>
                  <a:pt x="1220969" y="4671"/>
                </a:cubicBezTo>
                <a:cubicBezTo>
                  <a:pt x="1214258" y="485"/>
                  <a:pt x="1208828" y="-379"/>
                  <a:pt x="1208201" y="132"/>
                </a:cubicBezTo>
                <a:cubicBezTo>
                  <a:pt x="1208201" y="9172"/>
                  <a:pt x="1202470" y="17558"/>
                  <a:pt x="1193508" y="17558"/>
                </a:cubicBezTo>
                <a:cubicBezTo>
                  <a:pt x="1187804" y="17558"/>
                  <a:pt x="1179209" y="18722"/>
                  <a:pt x="1169135" y="20070"/>
                </a:cubicBezTo>
                <a:cubicBezTo>
                  <a:pt x="1145953" y="22883"/>
                  <a:pt x="1118741" y="26363"/>
                  <a:pt x="1097089" y="22595"/>
                </a:cubicBezTo>
                <a:cubicBezTo>
                  <a:pt x="1097442" y="22974"/>
                  <a:pt x="1097795" y="23393"/>
                  <a:pt x="1098201" y="23798"/>
                </a:cubicBezTo>
                <a:cubicBezTo>
                  <a:pt x="1109360" y="35298"/>
                  <a:pt x="1114070" y="40243"/>
                  <a:pt x="1116111" y="45725"/>
                </a:cubicBezTo>
                <a:cubicBezTo>
                  <a:pt x="1126499" y="81363"/>
                  <a:pt x="1099221" y="99456"/>
                  <a:pt x="1081350" y="111231"/>
                </a:cubicBezTo>
                <a:cubicBezTo>
                  <a:pt x="1069432" y="119146"/>
                  <a:pt x="1062760" y="124248"/>
                  <a:pt x="1059855" y="129206"/>
                </a:cubicBezTo>
                <a:cubicBezTo>
                  <a:pt x="1060418" y="132660"/>
                  <a:pt x="1059737" y="136022"/>
                  <a:pt x="1058141" y="139084"/>
                </a:cubicBezTo>
                <a:cubicBezTo>
                  <a:pt x="1058612" y="147300"/>
                  <a:pt x="1052895" y="154822"/>
                  <a:pt x="1044574" y="156065"/>
                </a:cubicBezTo>
                <a:cubicBezTo>
                  <a:pt x="1042978" y="156275"/>
                  <a:pt x="1041487" y="156013"/>
                  <a:pt x="1039995" y="155817"/>
                </a:cubicBezTo>
                <a:cubicBezTo>
                  <a:pt x="1038059" y="158682"/>
                  <a:pt x="1036685" y="161822"/>
                  <a:pt x="1035102" y="165550"/>
                </a:cubicBezTo>
                <a:cubicBezTo>
                  <a:pt x="1030707" y="175807"/>
                  <a:pt x="1024754" y="189806"/>
                  <a:pt x="1003167" y="197446"/>
                </a:cubicBezTo>
                <a:cubicBezTo>
                  <a:pt x="990059" y="201907"/>
                  <a:pt x="975327" y="202156"/>
                  <a:pt x="962179" y="202444"/>
                </a:cubicBezTo>
                <a:cubicBezTo>
                  <a:pt x="953113" y="202575"/>
                  <a:pt x="944348" y="202797"/>
                  <a:pt x="938669" y="204262"/>
                </a:cubicBezTo>
                <a:cubicBezTo>
                  <a:pt x="932677" y="204799"/>
                  <a:pt x="927392" y="206983"/>
                  <a:pt x="923912" y="208279"/>
                </a:cubicBezTo>
                <a:cubicBezTo>
                  <a:pt x="919569" y="210149"/>
                  <a:pt x="915317" y="211602"/>
                  <a:pt x="911457" y="212674"/>
                </a:cubicBezTo>
                <a:cubicBezTo>
                  <a:pt x="903320" y="215160"/>
                  <a:pt x="896373" y="215906"/>
                  <a:pt x="889818" y="216547"/>
                </a:cubicBezTo>
                <a:cubicBezTo>
                  <a:pt x="881079" y="217463"/>
                  <a:pt x="878096" y="217790"/>
                  <a:pt x="872772" y="223206"/>
                </a:cubicBezTo>
                <a:cubicBezTo>
                  <a:pt x="870364" y="225090"/>
                  <a:pt x="869514" y="227406"/>
                  <a:pt x="868154" y="231017"/>
                </a:cubicBezTo>
                <a:cubicBezTo>
                  <a:pt x="865301" y="238631"/>
                  <a:pt x="860892" y="250248"/>
                  <a:pt x="846567" y="259027"/>
                </a:cubicBezTo>
                <a:cubicBezTo>
                  <a:pt x="830920" y="268002"/>
                  <a:pt x="819237" y="269545"/>
                  <a:pt x="810550" y="270435"/>
                </a:cubicBezTo>
                <a:cubicBezTo>
                  <a:pt x="801117" y="271573"/>
                  <a:pt x="800136" y="271769"/>
                  <a:pt x="795570" y="280221"/>
                </a:cubicBezTo>
                <a:cubicBezTo>
                  <a:pt x="795570" y="280692"/>
                  <a:pt x="795701" y="281830"/>
                  <a:pt x="796552" y="284996"/>
                </a:cubicBezTo>
                <a:cubicBezTo>
                  <a:pt x="798736" y="295240"/>
                  <a:pt x="798736" y="307250"/>
                  <a:pt x="781598" y="317860"/>
                </a:cubicBezTo>
                <a:cubicBezTo>
                  <a:pt x="766082" y="327554"/>
                  <a:pt x="739393" y="325461"/>
                  <a:pt x="705980" y="322099"/>
                </a:cubicBezTo>
                <a:cubicBezTo>
                  <a:pt x="697489" y="321222"/>
                  <a:pt x="689731" y="320333"/>
                  <a:pt x="684655" y="320333"/>
                </a:cubicBezTo>
                <a:cubicBezTo>
                  <a:pt x="654093" y="320333"/>
                  <a:pt x="572536" y="320333"/>
                  <a:pt x="549536" y="337968"/>
                </a:cubicBezTo>
                <a:cubicBezTo>
                  <a:pt x="541490" y="344052"/>
                  <a:pt x="541582" y="348866"/>
                  <a:pt x="545323" y="366894"/>
                </a:cubicBezTo>
                <a:cubicBezTo>
                  <a:pt x="547665" y="378459"/>
                  <a:pt x="550334" y="391581"/>
                  <a:pt x="547103" y="406273"/>
                </a:cubicBezTo>
                <a:cubicBezTo>
                  <a:pt x="543937" y="422091"/>
                  <a:pt x="532685" y="435487"/>
                  <a:pt x="515168" y="443782"/>
                </a:cubicBezTo>
                <a:cubicBezTo>
                  <a:pt x="490010" y="455543"/>
                  <a:pt x="457093" y="455046"/>
                  <a:pt x="433204" y="442500"/>
                </a:cubicBezTo>
                <a:cubicBezTo>
                  <a:pt x="417937" y="434833"/>
                  <a:pt x="411382" y="421201"/>
                  <a:pt x="406084" y="410277"/>
                </a:cubicBezTo>
                <a:cubicBezTo>
                  <a:pt x="401557" y="400936"/>
                  <a:pt x="398391" y="395101"/>
                  <a:pt x="392569" y="391451"/>
                </a:cubicBezTo>
                <a:cubicBezTo>
                  <a:pt x="378440" y="382528"/>
                  <a:pt x="350181" y="383745"/>
                  <a:pt x="329615" y="384831"/>
                </a:cubicBezTo>
                <a:cubicBezTo>
                  <a:pt x="322668" y="385053"/>
                  <a:pt x="316087" y="385563"/>
                  <a:pt x="310580" y="385563"/>
                </a:cubicBezTo>
                <a:cubicBezTo>
                  <a:pt x="280921" y="383143"/>
                  <a:pt x="260957" y="373553"/>
                  <a:pt x="243125" y="365102"/>
                </a:cubicBezTo>
                <a:cubicBezTo>
                  <a:pt x="224691" y="356297"/>
                  <a:pt x="208730" y="348657"/>
                  <a:pt x="183860" y="347702"/>
                </a:cubicBezTo>
                <a:cubicBezTo>
                  <a:pt x="141302" y="346276"/>
                  <a:pt x="130979" y="328091"/>
                  <a:pt x="123339" y="307878"/>
                </a:cubicBezTo>
                <a:cubicBezTo>
                  <a:pt x="119506" y="297974"/>
                  <a:pt x="116850" y="290844"/>
                  <a:pt x="105376" y="284918"/>
                </a:cubicBezTo>
                <a:cubicBezTo>
                  <a:pt x="92268" y="278481"/>
                  <a:pt x="16034" y="274399"/>
                  <a:pt x="3056" y="283452"/>
                </a:cubicBezTo>
                <a:cubicBezTo>
                  <a:pt x="-685" y="287992"/>
                  <a:pt x="-280" y="291380"/>
                  <a:pt x="584" y="294350"/>
                </a:cubicBezTo>
                <a:cubicBezTo>
                  <a:pt x="4665" y="307054"/>
                  <a:pt x="26278" y="322491"/>
                  <a:pt x="41232" y="326325"/>
                </a:cubicBezTo>
                <a:cubicBezTo>
                  <a:pt x="53739" y="329556"/>
                  <a:pt x="62517" y="331074"/>
                  <a:pt x="69176" y="332251"/>
                </a:cubicBezTo>
                <a:cubicBezTo>
                  <a:pt x="99201" y="337471"/>
                  <a:pt x="101962" y="346407"/>
                  <a:pt x="107653" y="379951"/>
                </a:cubicBezTo>
                <a:lnTo>
                  <a:pt x="110099" y="393832"/>
                </a:lnTo>
                <a:cubicBezTo>
                  <a:pt x="112794" y="407699"/>
                  <a:pt x="118747" y="417655"/>
                  <a:pt x="125079" y="428200"/>
                </a:cubicBezTo>
                <a:cubicBezTo>
                  <a:pt x="136330" y="446738"/>
                  <a:pt x="149125" y="467671"/>
                  <a:pt x="134368" y="503596"/>
                </a:cubicBezTo>
                <a:cubicBezTo>
                  <a:pt x="126322" y="523534"/>
                  <a:pt x="114665" y="533477"/>
                  <a:pt x="105036" y="541523"/>
                </a:cubicBezTo>
                <a:cubicBezTo>
                  <a:pt x="97331" y="548052"/>
                  <a:pt x="91757" y="552670"/>
                  <a:pt x="88304" y="562076"/>
                </a:cubicBezTo>
                <a:cubicBezTo>
                  <a:pt x="84470" y="572229"/>
                  <a:pt x="84915" y="580274"/>
                  <a:pt x="86315" y="582485"/>
                </a:cubicBezTo>
                <a:cubicBezTo>
                  <a:pt x="87074" y="583637"/>
                  <a:pt x="89913" y="584003"/>
                  <a:pt x="91273" y="584134"/>
                </a:cubicBezTo>
                <a:cubicBezTo>
                  <a:pt x="99201" y="584736"/>
                  <a:pt x="105507" y="591199"/>
                  <a:pt x="106018" y="599114"/>
                </a:cubicBezTo>
                <a:cubicBezTo>
                  <a:pt x="106829" y="609606"/>
                  <a:pt x="108399" y="620504"/>
                  <a:pt x="109877" y="631441"/>
                </a:cubicBezTo>
                <a:cubicBezTo>
                  <a:pt x="112127" y="648789"/>
                  <a:pt x="114665" y="666817"/>
                  <a:pt x="114665" y="684505"/>
                </a:cubicBezTo>
                <a:cubicBezTo>
                  <a:pt x="115267" y="691779"/>
                  <a:pt x="114757" y="701630"/>
                  <a:pt x="114090" y="711743"/>
                </a:cubicBezTo>
                <a:cubicBezTo>
                  <a:pt x="113200" y="727194"/>
                  <a:pt x="111905" y="746439"/>
                  <a:pt x="118276" y="752732"/>
                </a:cubicBezTo>
                <a:cubicBezTo>
                  <a:pt x="123561" y="755911"/>
                  <a:pt x="144730" y="752195"/>
                  <a:pt x="161606" y="757101"/>
                </a:cubicBezTo>
                <a:cubicBezTo>
                  <a:pt x="183533" y="763002"/>
                  <a:pt x="194078" y="769399"/>
                  <a:pt x="208848" y="779159"/>
                </a:cubicBezTo>
                <a:cubicBezTo>
                  <a:pt x="219628" y="775770"/>
                  <a:pt x="229375" y="778152"/>
                  <a:pt x="237081" y="779735"/>
                </a:cubicBezTo>
                <a:cubicBezTo>
                  <a:pt x="242366" y="781056"/>
                  <a:pt x="246893" y="782390"/>
                  <a:pt x="252126" y="781723"/>
                </a:cubicBezTo>
                <a:cubicBezTo>
                  <a:pt x="254598" y="781056"/>
                  <a:pt x="259635" y="777851"/>
                  <a:pt x="264921" y="774318"/>
                </a:cubicBezTo>
                <a:cubicBezTo>
                  <a:pt x="277310" y="766416"/>
                  <a:pt x="294161" y="755492"/>
                  <a:pt x="316244" y="763656"/>
                </a:cubicBezTo>
                <a:cubicBezTo>
                  <a:pt x="324421" y="766835"/>
                  <a:pt x="335345" y="774305"/>
                  <a:pt x="341402" y="792739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600;p82">
            <a:extLst>
              <a:ext uri="{FF2B5EF4-FFF2-40B4-BE49-F238E27FC236}">
                <a16:creationId xmlns:a16="http://schemas.microsoft.com/office/drawing/2014/main" id="{E9DE6424-144C-6F31-F5E9-6A9D78B2FEA5}"/>
              </a:ext>
            </a:extLst>
          </p:cNvPr>
          <p:cNvSpPr/>
          <p:nvPr/>
        </p:nvSpPr>
        <p:spPr>
          <a:xfrm>
            <a:off x="3469748" y="3732539"/>
            <a:ext cx="1127777" cy="1089483"/>
          </a:xfrm>
          <a:custGeom>
            <a:avLst/>
            <a:gdLst/>
            <a:ahLst/>
            <a:cxnLst/>
            <a:rect l="l" t="t" r="r" b="b"/>
            <a:pathLst>
              <a:path w="1958712" h="1871858" extrusionOk="0">
                <a:moveTo>
                  <a:pt x="1097711" y="1798359"/>
                </a:moveTo>
                <a:cubicBezTo>
                  <a:pt x="1102120" y="1788704"/>
                  <a:pt x="1104016" y="1776668"/>
                  <a:pt x="1105914" y="1764174"/>
                </a:cubicBezTo>
                <a:cubicBezTo>
                  <a:pt x="1108321" y="1749665"/>
                  <a:pt x="1110636" y="1734711"/>
                  <a:pt x="1116942" y="1721786"/>
                </a:cubicBezTo>
                <a:cubicBezTo>
                  <a:pt x="1122241" y="1709697"/>
                  <a:pt x="1132694" y="1699074"/>
                  <a:pt x="1142571" y="1688647"/>
                </a:cubicBezTo>
                <a:cubicBezTo>
                  <a:pt x="1149885" y="1681242"/>
                  <a:pt x="1157551" y="1673445"/>
                  <a:pt x="1161332" y="1666471"/>
                </a:cubicBezTo>
                <a:cubicBezTo>
                  <a:pt x="1169404" y="1654344"/>
                  <a:pt x="1173015" y="1639613"/>
                  <a:pt x="1176534" y="1624032"/>
                </a:cubicBezTo>
                <a:cubicBezTo>
                  <a:pt x="1182775" y="1597290"/>
                  <a:pt x="1189970" y="1566873"/>
                  <a:pt x="1220414" y="1550898"/>
                </a:cubicBezTo>
                <a:cubicBezTo>
                  <a:pt x="1230422" y="1544749"/>
                  <a:pt x="1240967" y="1541754"/>
                  <a:pt x="1250125" y="1538797"/>
                </a:cubicBezTo>
                <a:cubicBezTo>
                  <a:pt x="1261284" y="1535670"/>
                  <a:pt x="1269958" y="1532975"/>
                  <a:pt x="1278200" y="1525819"/>
                </a:cubicBezTo>
                <a:cubicBezTo>
                  <a:pt x="1284192" y="1520272"/>
                  <a:pt x="1289922" y="1514568"/>
                  <a:pt x="1295744" y="1508771"/>
                </a:cubicBezTo>
                <a:cubicBezTo>
                  <a:pt x="1308670" y="1495846"/>
                  <a:pt x="1322106" y="1482384"/>
                  <a:pt x="1339088" y="1471630"/>
                </a:cubicBezTo>
                <a:cubicBezTo>
                  <a:pt x="1353727" y="1463061"/>
                  <a:pt x="1368445" y="1458181"/>
                  <a:pt x="1383176" y="1455682"/>
                </a:cubicBezTo>
                <a:cubicBezTo>
                  <a:pt x="1390424" y="1449520"/>
                  <a:pt x="1397672" y="1443358"/>
                  <a:pt x="1404750" y="1437013"/>
                </a:cubicBezTo>
                <a:cubicBezTo>
                  <a:pt x="1423262" y="1420751"/>
                  <a:pt x="1441669" y="1404816"/>
                  <a:pt x="1460325" y="1390726"/>
                </a:cubicBezTo>
                <a:cubicBezTo>
                  <a:pt x="1477019" y="1377421"/>
                  <a:pt x="1496316" y="1365751"/>
                  <a:pt x="1515064" y="1354068"/>
                </a:cubicBezTo>
                <a:cubicBezTo>
                  <a:pt x="1539528" y="1338892"/>
                  <a:pt x="1562999" y="1324409"/>
                  <a:pt x="1581027" y="1307964"/>
                </a:cubicBezTo>
                <a:cubicBezTo>
                  <a:pt x="1586574" y="1302077"/>
                  <a:pt x="1591964" y="1293717"/>
                  <a:pt x="1596962" y="1285593"/>
                </a:cubicBezTo>
                <a:cubicBezTo>
                  <a:pt x="1601554" y="1278162"/>
                  <a:pt x="1606080" y="1270992"/>
                  <a:pt x="1611156" y="1265170"/>
                </a:cubicBezTo>
                <a:cubicBezTo>
                  <a:pt x="1616507" y="1259819"/>
                  <a:pt x="1622591" y="1255097"/>
                  <a:pt x="1629119" y="1250243"/>
                </a:cubicBezTo>
                <a:cubicBezTo>
                  <a:pt x="1636145" y="1244957"/>
                  <a:pt x="1646820" y="1236951"/>
                  <a:pt x="1648926" y="1232385"/>
                </a:cubicBezTo>
                <a:cubicBezTo>
                  <a:pt x="1651268" y="1228198"/>
                  <a:pt x="1651268" y="1227702"/>
                  <a:pt x="1648691" y="1221958"/>
                </a:cubicBezTo>
                <a:cubicBezTo>
                  <a:pt x="1646192" y="1215652"/>
                  <a:pt x="1642333" y="1206350"/>
                  <a:pt x="1645656" y="1193830"/>
                </a:cubicBezTo>
                <a:cubicBezTo>
                  <a:pt x="1651477" y="1174559"/>
                  <a:pt x="1661617" y="1169588"/>
                  <a:pt x="1670748" y="1166709"/>
                </a:cubicBezTo>
                <a:cubicBezTo>
                  <a:pt x="1674294" y="1165440"/>
                  <a:pt x="1675811" y="1164904"/>
                  <a:pt x="1678533" y="1162118"/>
                </a:cubicBezTo>
                <a:cubicBezTo>
                  <a:pt x="1684721" y="1153273"/>
                  <a:pt x="1681895" y="1136148"/>
                  <a:pt x="1678977" y="1118015"/>
                </a:cubicBezTo>
                <a:cubicBezTo>
                  <a:pt x="1675811" y="1096690"/>
                  <a:pt x="1672083" y="1074934"/>
                  <a:pt x="1683164" y="1056801"/>
                </a:cubicBezTo>
                <a:cubicBezTo>
                  <a:pt x="1692126" y="1041912"/>
                  <a:pt x="1705784" y="1034822"/>
                  <a:pt x="1717794" y="1028712"/>
                </a:cubicBezTo>
                <a:cubicBezTo>
                  <a:pt x="1730877" y="1022054"/>
                  <a:pt x="1741265" y="1016820"/>
                  <a:pt x="1747348" y="1002377"/>
                </a:cubicBezTo>
                <a:cubicBezTo>
                  <a:pt x="1749284" y="997183"/>
                  <a:pt x="1750161" y="991518"/>
                  <a:pt x="1751050" y="985906"/>
                </a:cubicBezTo>
                <a:cubicBezTo>
                  <a:pt x="1753183" y="975139"/>
                  <a:pt x="1755171" y="962866"/>
                  <a:pt x="1763597" y="950896"/>
                </a:cubicBezTo>
                <a:cubicBezTo>
                  <a:pt x="1771708" y="937473"/>
                  <a:pt x="1785118" y="929610"/>
                  <a:pt x="1797049" y="922808"/>
                </a:cubicBezTo>
                <a:cubicBezTo>
                  <a:pt x="1806404" y="917156"/>
                  <a:pt x="1815339" y="912092"/>
                  <a:pt x="1820467" y="904649"/>
                </a:cubicBezTo>
                <a:cubicBezTo>
                  <a:pt x="1828513" y="895686"/>
                  <a:pt x="1833302" y="888400"/>
                  <a:pt x="1837763" y="881335"/>
                </a:cubicBezTo>
                <a:cubicBezTo>
                  <a:pt x="1845939" y="868501"/>
                  <a:pt x="1854836" y="855287"/>
                  <a:pt x="1872393" y="842113"/>
                </a:cubicBezTo>
                <a:cubicBezTo>
                  <a:pt x="1880949" y="836565"/>
                  <a:pt x="1892658" y="831973"/>
                  <a:pt x="1906199" y="826675"/>
                </a:cubicBezTo>
                <a:cubicBezTo>
                  <a:pt x="1918012" y="822187"/>
                  <a:pt x="1938696" y="814011"/>
                  <a:pt x="1946180" y="808398"/>
                </a:cubicBezTo>
                <a:cubicBezTo>
                  <a:pt x="1945303" y="804107"/>
                  <a:pt x="1944505" y="799489"/>
                  <a:pt x="1943943" y="794727"/>
                </a:cubicBezTo>
                <a:cubicBezTo>
                  <a:pt x="1939206" y="791339"/>
                  <a:pt x="1936302" y="785687"/>
                  <a:pt x="1937022" y="779459"/>
                </a:cubicBezTo>
                <a:cubicBezTo>
                  <a:pt x="1939023" y="765801"/>
                  <a:pt x="1937022" y="751488"/>
                  <a:pt x="1934837" y="736273"/>
                </a:cubicBezTo>
                <a:cubicBezTo>
                  <a:pt x="1932718" y="720286"/>
                  <a:pt x="1930428" y="703684"/>
                  <a:pt x="1932835" y="686925"/>
                </a:cubicBezTo>
                <a:cubicBezTo>
                  <a:pt x="1934196" y="671592"/>
                  <a:pt x="1943105" y="659921"/>
                  <a:pt x="1950288" y="650424"/>
                </a:cubicBezTo>
                <a:cubicBezTo>
                  <a:pt x="1953846" y="645805"/>
                  <a:pt x="1956973" y="641567"/>
                  <a:pt x="1958713" y="637747"/>
                </a:cubicBezTo>
                <a:cubicBezTo>
                  <a:pt x="1952852" y="636622"/>
                  <a:pt x="1947828" y="632526"/>
                  <a:pt x="1946127" y="626339"/>
                </a:cubicBezTo>
                <a:cubicBezTo>
                  <a:pt x="1944649" y="621079"/>
                  <a:pt x="1946232" y="615833"/>
                  <a:pt x="1949476" y="611882"/>
                </a:cubicBezTo>
                <a:cubicBezTo>
                  <a:pt x="1944793" y="603849"/>
                  <a:pt x="1939808" y="596026"/>
                  <a:pt x="1937270" y="593370"/>
                </a:cubicBezTo>
                <a:cubicBezTo>
                  <a:pt x="1926882" y="584002"/>
                  <a:pt x="1896949" y="577409"/>
                  <a:pt x="1872837" y="572307"/>
                </a:cubicBezTo>
                <a:cubicBezTo>
                  <a:pt x="1854561" y="568368"/>
                  <a:pt x="1837645" y="564470"/>
                  <a:pt x="1824968" y="559119"/>
                </a:cubicBezTo>
                <a:cubicBezTo>
                  <a:pt x="1810524" y="552826"/>
                  <a:pt x="1797311" y="545160"/>
                  <a:pt x="1784359" y="537415"/>
                </a:cubicBezTo>
                <a:cubicBezTo>
                  <a:pt x="1766357" y="526935"/>
                  <a:pt x="1749376" y="517019"/>
                  <a:pt x="1730079" y="511419"/>
                </a:cubicBezTo>
                <a:lnTo>
                  <a:pt x="1709042" y="504982"/>
                </a:lnTo>
                <a:cubicBezTo>
                  <a:pt x="1674451" y="494464"/>
                  <a:pt x="1649463" y="486863"/>
                  <a:pt x="1613760" y="460501"/>
                </a:cubicBezTo>
                <a:lnTo>
                  <a:pt x="1603830" y="452900"/>
                </a:lnTo>
                <a:cubicBezTo>
                  <a:pt x="1580713" y="434832"/>
                  <a:pt x="1558917" y="418113"/>
                  <a:pt x="1533445" y="407856"/>
                </a:cubicBezTo>
                <a:cubicBezTo>
                  <a:pt x="1522887" y="403421"/>
                  <a:pt x="1511047" y="400883"/>
                  <a:pt x="1498279" y="398371"/>
                </a:cubicBezTo>
                <a:cubicBezTo>
                  <a:pt x="1477778" y="394066"/>
                  <a:pt x="1454216" y="389226"/>
                  <a:pt x="1434945" y="374011"/>
                </a:cubicBezTo>
                <a:cubicBezTo>
                  <a:pt x="1429319" y="369680"/>
                  <a:pt x="1427030" y="362315"/>
                  <a:pt x="1429568" y="355485"/>
                </a:cubicBezTo>
                <a:cubicBezTo>
                  <a:pt x="1433427" y="345098"/>
                  <a:pt x="1438464" y="337641"/>
                  <a:pt x="1442428" y="332421"/>
                </a:cubicBezTo>
                <a:cubicBezTo>
                  <a:pt x="1444011" y="329922"/>
                  <a:pt x="1446327" y="326717"/>
                  <a:pt x="1446732" y="325552"/>
                </a:cubicBezTo>
                <a:cubicBezTo>
                  <a:pt x="1446418" y="325186"/>
                  <a:pt x="1444835" y="321771"/>
                  <a:pt x="1444547" y="321353"/>
                </a:cubicBezTo>
                <a:cubicBezTo>
                  <a:pt x="1440531" y="311894"/>
                  <a:pt x="1409800" y="301715"/>
                  <a:pt x="1398392" y="297660"/>
                </a:cubicBezTo>
                <a:lnTo>
                  <a:pt x="1388763" y="294376"/>
                </a:lnTo>
                <a:cubicBezTo>
                  <a:pt x="1364782" y="286395"/>
                  <a:pt x="1356579" y="275615"/>
                  <a:pt x="1349344" y="266235"/>
                </a:cubicBezTo>
                <a:cubicBezTo>
                  <a:pt x="1348036" y="264508"/>
                  <a:pt x="1346689" y="262846"/>
                  <a:pt x="1345276" y="261185"/>
                </a:cubicBezTo>
                <a:cubicBezTo>
                  <a:pt x="1344491" y="260413"/>
                  <a:pt x="1343719" y="259680"/>
                  <a:pt x="1343130" y="258777"/>
                </a:cubicBezTo>
                <a:cubicBezTo>
                  <a:pt x="1341076" y="256593"/>
                  <a:pt x="1338747" y="254395"/>
                  <a:pt x="1335764" y="252014"/>
                </a:cubicBezTo>
                <a:cubicBezTo>
                  <a:pt x="1331774" y="248965"/>
                  <a:pt x="1312189" y="241155"/>
                  <a:pt x="1301632" y="237060"/>
                </a:cubicBezTo>
                <a:lnTo>
                  <a:pt x="1287097" y="231238"/>
                </a:lnTo>
                <a:cubicBezTo>
                  <a:pt x="1279875" y="229328"/>
                  <a:pt x="1268440" y="229734"/>
                  <a:pt x="1256849" y="229956"/>
                </a:cubicBezTo>
                <a:cubicBezTo>
                  <a:pt x="1241882" y="229956"/>
                  <a:pt x="1225477" y="230754"/>
                  <a:pt x="1210248" y="225155"/>
                </a:cubicBezTo>
                <a:cubicBezTo>
                  <a:pt x="1198238" y="220550"/>
                  <a:pt x="1185404" y="214257"/>
                  <a:pt x="1180080" y="201920"/>
                </a:cubicBezTo>
                <a:cubicBezTo>
                  <a:pt x="1174755" y="189400"/>
                  <a:pt x="1179857" y="177468"/>
                  <a:pt x="1184920" y="164765"/>
                </a:cubicBezTo>
                <a:cubicBezTo>
                  <a:pt x="1186700" y="160997"/>
                  <a:pt x="1188348" y="156811"/>
                  <a:pt x="1189970" y="151865"/>
                </a:cubicBezTo>
                <a:cubicBezTo>
                  <a:pt x="1200397" y="117379"/>
                  <a:pt x="1198840" y="83115"/>
                  <a:pt x="1185692" y="50212"/>
                </a:cubicBezTo>
                <a:cubicBezTo>
                  <a:pt x="1129358" y="83037"/>
                  <a:pt x="1079028" y="100397"/>
                  <a:pt x="1035777" y="101876"/>
                </a:cubicBezTo>
                <a:cubicBezTo>
                  <a:pt x="1024918" y="101876"/>
                  <a:pt x="1015368" y="99495"/>
                  <a:pt x="1006288" y="97349"/>
                </a:cubicBezTo>
                <a:cubicBezTo>
                  <a:pt x="998517" y="95321"/>
                  <a:pt x="991230" y="93673"/>
                  <a:pt x="984859" y="93673"/>
                </a:cubicBezTo>
                <a:cubicBezTo>
                  <a:pt x="978304" y="93673"/>
                  <a:pt x="976434" y="94811"/>
                  <a:pt x="971907" y="97231"/>
                </a:cubicBezTo>
                <a:cubicBezTo>
                  <a:pt x="968113" y="99351"/>
                  <a:pt x="964083" y="101405"/>
                  <a:pt x="958575" y="103302"/>
                </a:cubicBezTo>
                <a:cubicBezTo>
                  <a:pt x="935000" y="109228"/>
                  <a:pt x="911778" y="110563"/>
                  <a:pt x="889603" y="111531"/>
                </a:cubicBezTo>
                <a:cubicBezTo>
                  <a:pt x="876494" y="112342"/>
                  <a:pt x="863372" y="113061"/>
                  <a:pt x="850224" y="114488"/>
                </a:cubicBezTo>
                <a:cubicBezTo>
                  <a:pt x="808699" y="119276"/>
                  <a:pt x="786734" y="121212"/>
                  <a:pt x="750364" y="94550"/>
                </a:cubicBezTo>
                <a:lnTo>
                  <a:pt x="738929" y="86333"/>
                </a:lnTo>
                <a:cubicBezTo>
                  <a:pt x="715105" y="68423"/>
                  <a:pt x="699236" y="56766"/>
                  <a:pt x="668727" y="46405"/>
                </a:cubicBezTo>
                <a:cubicBezTo>
                  <a:pt x="660655" y="43461"/>
                  <a:pt x="651209" y="38804"/>
                  <a:pt x="640180" y="33662"/>
                </a:cubicBezTo>
                <a:cubicBezTo>
                  <a:pt x="617600" y="23065"/>
                  <a:pt x="568304" y="0"/>
                  <a:pt x="545841" y="0"/>
                </a:cubicBezTo>
                <a:cubicBezTo>
                  <a:pt x="544886" y="0"/>
                  <a:pt x="543970" y="65"/>
                  <a:pt x="543120" y="65"/>
                </a:cubicBezTo>
                <a:cubicBezTo>
                  <a:pt x="526361" y="29018"/>
                  <a:pt x="466101" y="37024"/>
                  <a:pt x="446360" y="38804"/>
                </a:cubicBezTo>
                <a:cubicBezTo>
                  <a:pt x="409204" y="41276"/>
                  <a:pt x="396370" y="35481"/>
                  <a:pt x="374287" y="50683"/>
                </a:cubicBezTo>
                <a:cubicBezTo>
                  <a:pt x="359215" y="61829"/>
                  <a:pt x="349482" y="74507"/>
                  <a:pt x="339133" y="87982"/>
                </a:cubicBezTo>
                <a:cubicBezTo>
                  <a:pt x="324716" y="106730"/>
                  <a:pt x="309946" y="125987"/>
                  <a:pt x="281085" y="138442"/>
                </a:cubicBezTo>
                <a:cubicBezTo>
                  <a:pt x="274570" y="141190"/>
                  <a:pt x="268447" y="144486"/>
                  <a:pt x="262494" y="147561"/>
                </a:cubicBezTo>
                <a:cubicBezTo>
                  <a:pt x="244087" y="157203"/>
                  <a:pt x="222985" y="168101"/>
                  <a:pt x="197486" y="162554"/>
                </a:cubicBezTo>
                <a:cubicBezTo>
                  <a:pt x="169476" y="156405"/>
                  <a:pt x="156171" y="137893"/>
                  <a:pt x="145561" y="122978"/>
                </a:cubicBezTo>
                <a:cubicBezTo>
                  <a:pt x="142709" y="118923"/>
                  <a:pt x="139726" y="114867"/>
                  <a:pt x="136429" y="111060"/>
                </a:cubicBezTo>
                <a:lnTo>
                  <a:pt x="128802" y="101679"/>
                </a:lnTo>
                <a:cubicBezTo>
                  <a:pt x="123385" y="94811"/>
                  <a:pt x="111088" y="79818"/>
                  <a:pt x="104245" y="75645"/>
                </a:cubicBezTo>
                <a:cubicBezTo>
                  <a:pt x="103369" y="76822"/>
                  <a:pt x="102061" y="78602"/>
                  <a:pt x="100347" y="81898"/>
                </a:cubicBezTo>
                <a:cubicBezTo>
                  <a:pt x="97639" y="86621"/>
                  <a:pt x="93544" y="93660"/>
                  <a:pt x="86662" y="98984"/>
                </a:cubicBezTo>
                <a:cubicBezTo>
                  <a:pt x="89998" y="106873"/>
                  <a:pt x="91110" y="115573"/>
                  <a:pt x="92052" y="123253"/>
                </a:cubicBezTo>
                <a:lnTo>
                  <a:pt x="92837" y="129677"/>
                </a:lnTo>
                <a:cubicBezTo>
                  <a:pt x="96605" y="152257"/>
                  <a:pt x="97913" y="156457"/>
                  <a:pt x="111506" y="177743"/>
                </a:cubicBezTo>
                <a:cubicBezTo>
                  <a:pt x="120180" y="189400"/>
                  <a:pt x="125819" y="207925"/>
                  <a:pt x="131771" y="227732"/>
                </a:cubicBezTo>
                <a:cubicBezTo>
                  <a:pt x="137253" y="245943"/>
                  <a:pt x="145430" y="273103"/>
                  <a:pt x="154078" y="276544"/>
                </a:cubicBezTo>
                <a:cubicBezTo>
                  <a:pt x="159088" y="278415"/>
                  <a:pt x="162634" y="282497"/>
                  <a:pt x="163994" y="287664"/>
                </a:cubicBezTo>
                <a:cubicBezTo>
                  <a:pt x="165263" y="292780"/>
                  <a:pt x="163994" y="298222"/>
                  <a:pt x="160606" y="301990"/>
                </a:cubicBezTo>
                <a:cubicBezTo>
                  <a:pt x="153568" y="310245"/>
                  <a:pt x="146071" y="315190"/>
                  <a:pt x="139320" y="319495"/>
                </a:cubicBezTo>
                <a:cubicBezTo>
                  <a:pt x="131654" y="324440"/>
                  <a:pt x="127598" y="327331"/>
                  <a:pt x="124838" y="332643"/>
                </a:cubicBezTo>
                <a:cubicBezTo>
                  <a:pt x="121802" y="339498"/>
                  <a:pt x="119827" y="348918"/>
                  <a:pt x="117904" y="358821"/>
                </a:cubicBezTo>
                <a:cubicBezTo>
                  <a:pt x="115680" y="370073"/>
                  <a:pt x="113338" y="381625"/>
                  <a:pt x="108393" y="392784"/>
                </a:cubicBezTo>
                <a:cubicBezTo>
                  <a:pt x="93282" y="422980"/>
                  <a:pt x="95244" y="434218"/>
                  <a:pt x="101145" y="467487"/>
                </a:cubicBezTo>
                <a:lnTo>
                  <a:pt x="101969" y="472433"/>
                </a:lnTo>
                <a:cubicBezTo>
                  <a:pt x="106313" y="497996"/>
                  <a:pt x="111794" y="529958"/>
                  <a:pt x="85393" y="553664"/>
                </a:cubicBezTo>
                <a:cubicBezTo>
                  <a:pt x="75319" y="562403"/>
                  <a:pt x="65311" y="565765"/>
                  <a:pt x="56506" y="568643"/>
                </a:cubicBezTo>
                <a:cubicBezTo>
                  <a:pt x="49311" y="571051"/>
                  <a:pt x="43698" y="572830"/>
                  <a:pt x="38766" y="576872"/>
                </a:cubicBezTo>
                <a:cubicBezTo>
                  <a:pt x="31034" y="585742"/>
                  <a:pt x="28143" y="601114"/>
                  <a:pt x="25330" y="617207"/>
                </a:cubicBezTo>
                <a:cubicBezTo>
                  <a:pt x="23551" y="627385"/>
                  <a:pt x="21563" y="637262"/>
                  <a:pt x="18357" y="646015"/>
                </a:cubicBezTo>
                <a:cubicBezTo>
                  <a:pt x="16709" y="651078"/>
                  <a:pt x="14406" y="657318"/>
                  <a:pt x="12064" y="663611"/>
                </a:cubicBezTo>
                <a:cubicBezTo>
                  <a:pt x="2579" y="688102"/>
                  <a:pt x="-2863" y="705188"/>
                  <a:pt x="7551" y="718938"/>
                </a:cubicBezTo>
                <a:cubicBezTo>
                  <a:pt x="8440" y="719919"/>
                  <a:pt x="13006" y="721568"/>
                  <a:pt x="16905" y="722915"/>
                </a:cubicBezTo>
                <a:cubicBezTo>
                  <a:pt x="27921" y="727233"/>
                  <a:pt x="46485" y="734350"/>
                  <a:pt x="48748" y="758827"/>
                </a:cubicBezTo>
                <a:cubicBezTo>
                  <a:pt x="51051" y="784705"/>
                  <a:pt x="32578" y="799567"/>
                  <a:pt x="19064" y="810648"/>
                </a:cubicBezTo>
                <a:cubicBezTo>
                  <a:pt x="15322" y="813592"/>
                  <a:pt x="11541" y="816758"/>
                  <a:pt x="8322" y="820081"/>
                </a:cubicBezTo>
                <a:cubicBezTo>
                  <a:pt x="-5310" y="837076"/>
                  <a:pt x="-770" y="847974"/>
                  <a:pt x="11672" y="872687"/>
                </a:cubicBezTo>
                <a:cubicBezTo>
                  <a:pt x="18579" y="886280"/>
                  <a:pt x="26272" y="901979"/>
                  <a:pt x="29608" y="921120"/>
                </a:cubicBezTo>
                <a:cubicBezTo>
                  <a:pt x="30590" y="926732"/>
                  <a:pt x="31479" y="933155"/>
                  <a:pt x="32330" y="939750"/>
                </a:cubicBezTo>
                <a:cubicBezTo>
                  <a:pt x="34580" y="957895"/>
                  <a:pt x="37301" y="980293"/>
                  <a:pt x="46708" y="991007"/>
                </a:cubicBezTo>
                <a:cubicBezTo>
                  <a:pt x="49468" y="993768"/>
                  <a:pt x="53209" y="995469"/>
                  <a:pt x="57893" y="997719"/>
                </a:cubicBezTo>
                <a:cubicBezTo>
                  <a:pt x="66031" y="1001644"/>
                  <a:pt x="77413" y="1007060"/>
                  <a:pt x="84922" y="1022054"/>
                </a:cubicBezTo>
                <a:cubicBezTo>
                  <a:pt x="88442" y="1029183"/>
                  <a:pt x="90757" y="1041442"/>
                  <a:pt x="90757" y="1079486"/>
                </a:cubicBezTo>
                <a:cubicBezTo>
                  <a:pt x="90757" y="1104239"/>
                  <a:pt x="90025" y="1112717"/>
                  <a:pt x="75319" y="1123837"/>
                </a:cubicBezTo>
                <a:cubicBezTo>
                  <a:pt x="72114" y="1126506"/>
                  <a:pt x="67496" y="1129960"/>
                  <a:pt x="61321" y="1136959"/>
                </a:cubicBezTo>
                <a:cubicBezTo>
                  <a:pt x="46708" y="1154581"/>
                  <a:pt x="49573" y="1174912"/>
                  <a:pt x="55486" y="1206625"/>
                </a:cubicBezTo>
                <a:cubicBezTo>
                  <a:pt x="58129" y="1220179"/>
                  <a:pt x="60784" y="1234190"/>
                  <a:pt x="61438" y="1249105"/>
                </a:cubicBezTo>
                <a:cubicBezTo>
                  <a:pt x="61438" y="1256104"/>
                  <a:pt x="60588" y="1263561"/>
                  <a:pt x="59698" y="1271947"/>
                </a:cubicBezTo>
                <a:cubicBezTo>
                  <a:pt x="58024" y="1286169"/>
                  <a:pt x="55747" y="1307964"/>
                  <a:pt x="61543" y="1314820"/>
                </a:cubicBezTo>
                <a:cubicBezTo>
                  <a:pt x="65062" y="1316716"/>
                  <a:pt x="88559" y="1322892"/>
                  <a:pt x="99876" y="1326058"/>
                </a:cubicBezTo>
                <a:cubicBezTo>
                  <a:pt x="107385" y="1328243"/>
                  <a:pt x="113691" y="1329760"/>
                  <a:pt x="117524" y="1331160"/>
                </a:cubicBezTo>
                <a:cubicBezTo>
                  <a:pt x="125374" y="1334862"/>
                  <a:pt x="131117" y="1337270"/>
                  <a:pt x="136822" y="1339455"/>
                </a:cubicBezTo>
                <a:cubicBezTo>
                  <a:pt x="147929" y="1343824"/>
                  <a:pt x="159180" y="1348521"/>
                  <a:pt x="170117" y="1356370"/>
                </a:cubicBezTo>
                <a:cubicBezTo>
                  <a:pt x="176030" y="1360975"/>
                  <a:pt x="179798" y="1366824"/>
                  <a:pt x="183200" y="1371873"/>
                </a:cubicBezTo>
                <a:cubicBezTo>
                  <a:pt x="185672" y="1375511"/>
                  <a:pt x="188930" y="1380718"/>
                  <a:pt x="191023" y="1381490"/>
                </a:cubicBezTo>
                <a:cubicBezTo>
                  <a:pt x="205820" y="1387835"/>
                  <a:pt x="229290" y="1381058"/>
                  <a:pt x="252041" y="1374490"/>
                </a:cubicBezTo>
                <a:cubicBezTo>
                  <a:pt x="274177" y="1368171"/>
                  <a:pt x="296994" y="1360975"/>
                  <a:pt x="317769" y="1363854"/>
                </a:cubicBezTo>
                <a:lnTo>
                  <a:pt x="325763" y="1364743"/>
                </a:lnTo>
                <a:cubicBezTo>
                  <a:pt x="405018" y="1374281"/>
                  <a:pt x="418035" y="1365149"/>
                  <a:pt x="420286" y="1362873"/>
                </a:cubicBezTo>
                <a:cubicBezTo>
                  <a:pt x="420129" y="1362755"/>
                  <a:pt x="420011" y="1361512"/>
                  <a:pt x="418990" y="1359196"/>
                </a:cubicBezTo>
                <a:cubicBezTo>
                  <a:pt x="417250" y="1355363"/>
                  <a:pt x="417146" y="1350837"/>
                  <a:pt x="418859" y="1346742"/>
                </a:cubicBezTo>
                <a:cubicBezTo>
                  <a:pt x="420508" y="1342607"/>
                  <a:pt x="423556" y="1339455"/>
                  <a:pt x="427507" y="1337754"/>
                </a:cubicBezTo>
                <a:cubicBezTo>
                  <a:pt x="454562" y="1326254"/>
                  <a:pt x="477732" y="1344465"/>
                  <a:pt x="496231" y="1359327"/>
                </a:cubicBezTo>
                <a:cubicBezTo>
                  <a:pt x="504852" y="1366287"/>
                  <a:pt x="513618" y="1373143"/>
                  <a:pt x="519832" y="1374791"/>
                </a:cubicBezTo>
                <a:cubicBezTo>
                  <a:pt x="527944" y="1376269"/>
                  <a:pt x="538776" y="1376439"/>
                  <a:pt x="550093" y="1376714"/>
                </a:cubicBezTo>
                <a:cubicBezTo>
                  <a:pt x="578665" y="1376937"/>
                  <a:pt x="611137" y="1377159"/>
                  <a:pt x="633220" y="1403050"/>
                </a:cubicBezTo>
                <a:cubicBezTo>
                  <a:pt x="640468" y="1411855"/>
                  <a:pt x="644838" y="1422556"/>
                  <a:pt x="649051" y="1433075"/>
                </a:cubicBezTo>
                <a:cubicBezTo>
                  <a:pt x="652125" y="1440964"/>
                  <a:pt x="655422" y="1449036"/>
                  <a:pt x="659281" y="1454648"/>
                </a:cubicBezTo>
                <a:lnTo>
                  <a:pt x="667144" y="1465677"/>
                </a:lnTo>
                <a:cubicBezTo>
                  <a:pt x="688534" y="1496082"/>
                  <a:pt x="708642" y="1524916"/>
                  <a:pt x="706497" y="1567658"/>
                </a:cubicBezTo>
                <a:lnTo>
                  <a:pt x="705790" y="1582638"/>
                </a:lnTo>
                <a:cubicBezTo>
                  <a:pt x="703828" y="1616064"/>
                  <a:pt x="702533" y="1638330"/>
                  <a:pt x="715838" y="1669821"/>
                </a:cubicBezTo>
                <a:cubicBezTo>
                  <a:pt x="719253" y="1677958"/>
                  <a:pt x="722877" y="1685284"/>
                  <a:pt x="726540" y="1692376"/>
                </a:cubicBezTo>
                <a:cubicBezTo>
                  <a:pt x="737856" y="1715126"/>
                  <a:pt x="748663" y="1736504"/>
                  <a:pt x="748663" y="1768701"/>
                </a:cubicBezTo>
                <a:cubicBezTo>
                  <a:pt x="748663" y="1775634"/>
                  <a:pt x="747799" y="1783432"/>
                  <a:pt x="747040" y="1791805"/>
                </a:cubicBezTo>
                <a:cubicBezTo>
                  <a:pt x="744790" y="1813601"/>
                  <a:pt x="742697" y="1836168"/>
                  <a:pt x="755243" y="1846661"/>
                </a:cubicBezTo>
                <a:cubicBezTo>
                  <a:pt x="762753" y="1852182"/>
                  <a:pt x="785595" y="1850847"/>
                  <a:pt x="800680" y="1849827"/>
                </a:cubicBezTo>
                <a:cubicBezTo>
                  <a:pt x="805533" y="1849539"/>
                  <a:pt x="810034" y="1849329"/>
                  <a:pt x="814247" y="1849212"/>
                </a:cubicBezTo>
                <a:cubicBezTo>
                  <a:pt x="815045" y="1848859"/>
                  <a:pt x="815817" y="1848519"/>
                  <a:pt x="816627" y="1848139"/>
                </a:cubicBezTo>
                <a:cubicBezTo>
                  <a:pt x="827120" y="1843508"/>
                  <a:pt x="838895" y="1838222"/>
                  <a:pt x="848249" y="1830320"/>
                </a:cubicBezTo>
                <a:cubicBezTo>
                  <a:pt x="883978" y="1801564"/>
                  <a:pt x="897545" y="1800806"/>
                  <a:pt x="945820" y="1809794"/>
                </a:cubicBezTo>
                <a:cubicBezTo>
                  <a:pt x="986219" y="1818794"/>
                  <a:pt x="1028947" y="1833291"/>
                  <a:pt x="1053425" y="1871859"/>
                </a:cubicBezTo>
                <a:cubicBezTo>
                  <a:pt x="1070525" y="1848636"/>
                  <a:pt x="1086211" y="1825401"/>
                  <a:pt x="1097711" y="1798359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601;p82">
            <a:extLst>
              <a:ext uri="{FF2B5EF4-FFF2-40B4-BE49-F238E27FC236}">
                <a16:creationId xmlns:a16="http://schemas.microsoft.com/office/drawing/2014/main" id="{F9D5B431-716A-8E66-C563-1376A3007543}"/>
              </a:ext>
            </a:extLst>
          </p:cNvPr>
          <p:cNvSpPr/>
          <p:nvPr/>
        </p:nvSpPr>
        <p:spPr>
          <a:xfrm>
            <a:off x="2084503" y="2263096"/>
            <a:ext cx="1088845" cy="878612"/>
          </a:xfrm>
          <a:custGeom>
            <a:avLst/>
            <a:gdLst/>
            <a:ahLst/>
            <a:cxnLst/>
            <a:rect l="l" t="t" r="r" b="b"/>
            <a:pathLst>
              <a:path w="1891095" h="1509557" extrusionOk="0">
                <a:moveTo>
                  <a:pt x="1763071" y="1438898"/>
                </a:moveTo>
                <a:cubicBezTo>
                  <a:pt x="1771784" y="1427620"/>
                  <a:pt x="1775290" y="1418816"/>
                  <a:pt x="1779895" y="1407564"/>
                </a:cubicBezTo>
                <a:cubicBezTo>
                  <a:pt x="1782591" y="1400984"/>
                  <a:pt x="1785312" y="1393945"/>
                  <a:pt x="1789302" y="1386057"/>
                </a:cubicBezTo>
                <a:cubicBezTo>
                  <a:pt x="1798578" y="1367583"/>
                  <a:pt x="1812014" y="1353716"/>
                  <a:pt x="1825188" y="1340463"/>
                </a:cubicBezTo>
                <a:cubicBezTo>
                  <a:pt x="1831690" y="1333843"/>
                  <a:pt x="1838219" y="1327249"/>
                  <a:pt x="1843700" y="1320224"/>
                </a:cubicBezTo>
                <a:cubicBezTo>
                  <a:pt x="1872679" y="1285031"/>
                  <a:pt x="1888783" y="1246254"/>
                  <a:pt x="1890576" y="1207634"/>
                </a:cubicBezTo>
                <a:lnTo>
                  <a:pt x="1890811" y="1185929"/>
                </a:lnTo>
                <a:cubicBezTo>
                  <a:pt x="1891217" y="1164042"/>
                  <a:pt x="1891636" y="1143162"/>
                  <a:pt x="1888653" y="1122347"/>
                </a:cubicBezTo>
                <a:cubicBezTo>
                  <a:pt x="1886716" y="1110271"/>
                  <a:pt x="1883432" y="1106805"/>
                  <a:pt x="1877467" y="1100590"/>
                </a:cubicBezTo>
                <a:cubicBezTo>
                  <a:pt x="1873359" y="1096116"/>
                  <a:pt x="1868060" y="1090503"/>
                  <a:pt x="1863207" y="1081856"/>
                </a:cubicBezTo>
                <a:cubicBezTo>
                  <a:pt x="1844498" y="1051386"/>
                  <a:pt x="1837329" y="984821"/>
                  <a:pt x="1849588" y="950831"/>
                </a:cubicBezTo>
                <a:cubicBezTo>
                  <a:pt x="1854938" y="939934"/>
                  <a:pt x="1862134" y="933470"/>
                  <a:pt x="1868531" y="927609"/>
                </a:cubicBezTo>
                <a:cubicBezTo>
                  <a:pt x="1871645" y="924875"/>
                  <a:pt x="1876329" y="920571"/>
                  <a:pt x="1877127" y="918792"/>
                </a:cubicBezTo>
                <a:cubicBezTo>
                  <a:pt x="1880986" y="908025"/>
                  <a:pt x="1874994" y="897898"/>
                  <a:pt x="1864763" y="882566"/>
                </a:cubicBezTo>
                <a:lnTo>
                  <a:pt x="1853839" y="865453"/>
                </a:lnTo>
                <a:cubicBezTo>
                  <a:pt x="1851968" y="862183"/>
                  <a:pt x="1849875" y="858546"/>
                  <a:pt x="1848920" y="857787"/>
                </a:cubicBezTo>
                <a:cubicBezTo>
                  <a:pt x="1846840" y="856989"/>
                  <a:pt x="1835655" y="856989"/>
                  <a:pt x="1831285" y="856989"/>
                </a:cubicBezTo>
                <a:cubicBezTo>
                  <a:pt x="1827098" y="856989"/>
                  <a:pt x="1821813" y="858140"/>
                  <a:pt x="1816292" y="859305"/>
                </a:cubicBezTo>
                <a:cubicBezTo>
                  <a:pt x="1805708" y="861646"/>
                  <a:pt x="1793894" y="864250"/>
                  <a:pt x="1781989" y="860325"/>
                </a:cubicBezTo>
                <a:cubicBezTo>
                  <a:pt x="1764458" y="855536"/>
                  <a:pt x="1751846" y="846091"/>
                  <a:pt x="1740674" y="837796"/>
                </a:cubicBezTo>
                <a:cubicBezTo>
                  <a:pt x="1725851" y="826768"/>
                  <a:pt x="1713684" y="817518"/>
                  <a:pt x="1691155" y="819193"/>
                </a:cubicBezTo>
                <a:cubicBezTo>
                  <a:pt x="1672722" y="820880"/>
                  <a:pt x="1653778" y="823065"/>
                  <a:pt x="1634795" y="825446"/>
                </a:cubicBezTo>
                <a:cubicBezTo>
                  <a:pt x="1584806" y="831490"/>
                  <a:pt x="1533234" y="837757"/>
                  <a:pt x="1480549" y="832027"/>
                </a:cubicBezTo>
                <a:cubicBezTo>
                  <a:pt x="1478155" y="838150"/>
                  <a:pt x="1472359" y="842414"/>
                  <a:pt x="1465530" y="842414"/>
                </a:cubicBezTo>
                <a:cubicBezTo>
                  <a:pt x="1456503" y="842414"/>
                  <a:pt x="1449308" y="835154"/>
                  <a:pt x="1449308" y="826205"/>
                </a:cubicBezTo>
                <a:cubicBezTo>
                  <a:pt x="1449308" y="767515"/>
                  <a:pt x="1439430" y="706890"/>
                  <a:pt x="1429827" y="648240"/>
                </a:cubicBezTo>
                <a:lnTo>
                  <a:pt x="1426413" y="627085"/>
                </a:lnTo>
                <a:cubicBezTo>
                  <a:pt x="1417726" y="570724"/>
                  <a:pt x="1417726" y="529278"/>
                  <a:pt x="1426413" y="468770"/>
                </a:cubicBezTo>
                <a:cubicBezTo>
                  <a:pt x="1430717" y="436181"/>
                  <a:pt x="1434171" y="409832"/>
                  <a:pt x="1428624" y="381822"/>
                </a:cubicBezTo>
                <a:cubicBezTo>
                  <a:pt x="1427080" y="372939"/>
                  <a:pt x="1424764" y="365442"/>
                  <a:pt x="1422449" y="358025"/>
                </a:cubicBezTo>
                <a:cubicBezTo>
                  <a:pt x="1417634" y="342849"/>
                  <a:pt x="1412650" y="327162"/>
                  <a:pt x="1415986" y="308454"/>
                </a:cubicBezTo>
                <a:cubicBezTo>
                  <a:pt x="1416718" y="299505"/>
                  <a:pt x="1421559" y="288045"/>
                  <a:pt x="1426413" y="275969"/>
                </a:cubicBezTo>
                <a:cubicBezTo>
                  <a:pt x="1430965" y="265228"/>
                  <a:pt x="1438632" y="247043"/>
                  <a:pt x="1435688" y="241287"/>
                </a:cubicBezTo>
                <a:cubicBezTo>
                  <a:pt x="1434799" y="239665"/>
                  <a:pt x="1431253" y="238055"/>
                  <a:pt x="1426530" y="236878"/>
                </a:cubicBezTo>
                <a:cubicBezTo>
                  <a:pt x="1422043" y="235910"/>
                  <a:pt x="1418485" y="233189"/>
                  <a:pt x="1416261" y="229604"/>
                </a:cubicBezTo>
                <a:cubicBezTo>
                  <a:pt x="1412244" y="227864"/>
                  <a:pt x="1409222" y="225797"/>
                  <a:pt x="1407063" y="223298"/>
                </a:cubicBezTo>
                <a:cubicBezTo>
                  <a:pt x="1406867" y="223076"/>
                  <a:pt x="1406828" y="222788"/>
                  <a:pt x="1406658" y="222552"/>
                </a:cubicBezTo>
                <a:cubicBezTo>
                  <a:pt x="1399122" y="219910"/>
                  <a:pt x="1390841" y="218261"/>
                  <a:pt x="1383213" y="218261"/>
                </a:cubicBezTo>
                <a:cubicBezTo>
                  <a:pt x="1373545" y="217686"/>
                  <a:pt x="1369267" y="218143"/>
                  <a:pt x="1367370" y="218483"/>
                </a:cubicBezTo>
                <a:cubicBezTo>
                  <a:pt x="1367815" y="218745"/>
                  <a:pt x="1367527" y="219622"/>
                  <a:pt x="1367370" y="220669"/>
                </a:cubicBezTo>
                <a:cubicBezTo>
                  <a:pt x="1365473" y="228073"/>
                  <a:pt x="1362608" y="239233"/>
                  <a:pt x="1351592" y="252355"/>
                </a:cubicBezTo>
                <a:cubicBezTo>
                  <a:pt x="1346111" y="258844"/>
                  <a:pt x="1336613" y="260152"/>
                  <a:pt x="1329731" y="255076"/>
                </a:cubicBezTo>
                <a:cubicBezTo>
                  <a:pt x="1316400" y="245499"/>
                  <a:pt x="1306535" y="232744"/>
                  <a:pt x="1296972" y="220511"/>
                </a:cubicBezTo>
                <a:cubicBezTo>
                  <a:pt x="1288036" y="208999"/>
                  <a:pt x="1279480" y="198074"/>
                  <a:pt x="1268556" y="189872"/>
                </a:cubicBezTo>
                <a:cubicBezTo>
                  <a:pt x="1258011" y="182584"/>
                  <a:pt x="1247271" y="177273"/>
                  <a:pt x="1237040" y="172066"/>
                </a:cubicBezTo>
                <a:cubicBezTo>
                  <a:pt x="1215872" y="161469"/>
                  <a:pt x="1194168" y="150401"/>
                  <a:pt x="1176650" y="125086"/>
                </a:cubicBezTo>
                <a:cubicBezTo>
                  <a:pt x="1171103" y="117171"/>
                  <a:pt x="1169611" y="111375"/>
                  <a:pt x="1168826" y="106429"/>
                </a:cubicBezTo>
                <a:cubicBezTo>
                  <a:pt x="1168355" y="106116"/>
                  <a:pt x="1166537" y="104781"/>
                  <a:pt x="1162769" y="102570"/>
                </a:cubicBezTo>
                <a:cubicBezTo>
                  <a:pt x="1159799" y="100464"/>
                  <a:pt x="1152159" y="100699"/>
                  <a:pt x="1146782" y="100948"/>
                </a:cubicBezTo>
                <a:cubicBezTo>
                  <a:pt x="1137624" y="101066"/>
                  <a:pt x="1127040" y="101576"/>
                  <a:pt x="1117568" y="96827"/>
                </a:cubicBezTo>
                <a:cubicBezTo>
                  <a:pt x="1099318" y="86060"/>
                  <a:pt x="1095419" y="72270"/>
                  <a:pt x="1092161" y="61281"/>
                </a:cubicBezTo>
                <a:cubicBezTo>
                  <a:pt x="1090068" y="54125"/>
                  <a:pt x="1088354" y="48395"/>
                  <a:pt x="1083317" y="42664"/>
                </a:cubicBezTo>
                <a:cubicBezTo>
                  <a:pt x="1080151" y="39577"/>
                  <a:pt x="1075520" y="37235"/>
                  <a:pt x="1069698" y="34134"/>
                </a:cubicBezTo>
                <a:cubicBezTo>
                  <a:pt x="1063576" y="30968"/>
                  <a:pt x="1056589" y="27357"/>
                  <a:pt x="1049420" y="21274"/>
                </a:cubicBezTo>
                <a:cubicBezTo>
                  <a:pt x="1044514" y="18160"/>
                  <a:pt x="1040354" y="13476"/>
                  <a:pt x="1036808" y="9931"/>
                </a:cubicBezTo>
                <a:cubicBezTo>
                  <a:pt x="1032321" y="5143"/>
                  <a:pt x="1030228" y="2801"/>
                  <a:pt x="1024262" y="1336"/>
                </a:cubicBezTo>
                <a:cubicBezTo>
                  <a:pt x="1014895" y="-1504"/>
                  <a:pt x="1000347" y="734"/>
                  <a:pt x="987709" y="2958"/>
                </a:cubicBezTo>
                <a:cubicBezTo>
                  <a:pt x="978080" y="4633"/>
                  <a:pt x="968830" y="6072"/>
                  <a:pt x="960941" y="6072"/>
                </a:cubicBezTo>
                <a:cubicBezTo>
                  <a:pt x="956729" y="6817"/>
                  <a:pt x="948552" y="6412"/>
                  <a:pt x="939015" y="5941"/>
                </a:cubicBezTo>
                <a:cubicBezTo>
                  <a:pt x="933219" y="5653"/>
                  <a:pt x="923145" y="5143"/>
                  <a:pt x="917467" y="5535"/>
                </a:cubicBezTo>
                <a:cubicBezTo>
                  <a:pt x="916970" y="11383"/>
                  <a:pt x="915518" y="18422"/>
                  <a:pt x="909644" y="24505"/>
                </a:cubicBezTo>
                <a:cubicBezTo>
                  <a:pt x="902841" y="30327"/>
                  <a:pt x="895580" y="35142"/>
                  <a:pt x="887979" y="39982"/>
                </a:cubicBezTo>
                <a:cubicBezTo>
                  <a:pt x="877212" y="46837"/>
                  <a:pt x="866183" y="53876"/>
                  <a:pt x="861277" y="61634"/>
                </a:cubicBezTo>
                <a:cubicBezTo>
                  <a:pt x="855573" y="68634"/>
                  <a:pt x="853074" y="73291"/>
                  <a:pt x="850405" y="78799"/>
                </a:cubicBezTo>
                <a:cubicBezTo>
                  <a:pt x="846232" y="86818"/>
                  <a:pt x="841574" y="96016"/>
                  <a:pt x="830886" y="105265"/>
                </a:cubicBezTo>
                <a:cubicBezTo>
                  <a:pt x="822303" y="111715"/>
                  <a:pt x="816259" y="114816"/>
                  <a:pt x="810516" y="117681"/>
                </a:cubicBezTo>
                <a:cubicBezTo>
                  <a:pt x="803490" y="121213"/>
                  <a:pt x="799304" y="123293"/>
                  <a:pt x="792645" y="131038"/>
                </a:cubicBezTo>
                <a:cubicBezTo>
                  <a:pt x="788275" y="136114"/>
                  <a:pt x="782427" y="142093"/>
                  <a:pt x="776461" y="148347"/>
                </a:cubicBezTo>
                <a:cubicBezTo>
                  <a:pt x="768455" y="156550"/>
                  <a:pt x="760278" y="165132"/>
                  <a:pt x="755935" y="171320"/>
                </a:cubicBezTo>
                <a:cubicBezTo>
                  <a:pt x="752232" y="177521"/>
                  <a:pt x="750806" y="184678"/>
                  <a:pt x="749118" y="193011"/>
                </a:cubicBezTo>
                <a:cubicBezTo>
                  <a:pt x="746502" y="205623"/>
                  <a:pt x="743702" y="219896"/>
                  <a:pt x="730750" y="232744"/>
                </a:cubicBezTo>
                <a:cubicBezTo>
                  <a:pt x="721723" y="244387"/>
                  <a:pt x="704964" y="249751"/>
                  <a:pt x="691489" y="254069"/>
                </a:cubicBezTo>
                <a:lnTo>
                  <a:pt x="686648" y="255547"/>
                </a:lnTo>
                <a:cubicBezTo>
                  <a:pt x="669484" y="263384"/>
                  <a:pt x="646929" y="267086"/>
                  <a:pt x="622883" y="270920"/>
                </a:cubicBezTo>
                <a:cubicBezTo>
                  <a:pt x="591039" y="276100"/>
                  <a:pt x="558280" y="281438"/>
                  <a:pt x="541652" y="297935"/>
                </a:cubicBezTo>
                <a:cubicBezTo>
                  <a:pt x="532429" y="306243"/>
                  <a:pt x="527012" y="317638"/>
                  <a:pt x="521086" y="329870"/>
                </a:cubicBezTo>
                <a:cubicBezTo>
                  <a:pt x="514872" y="342901"/>
                  <a:pt x="508579" y="356350"/>
                  <a:pt x="497485" y="367248"/>
                </a:cubicBezTo>
                <a:cubicBezTo>
                  <a:pt x="486587" y="378185"/>
                  <a:pt x="452663" y="404128"/>
                  <a:pt x="427636" y="392576"/>
                </a:cubicBezTo>
                <a:cubicBezTo>
                  <a:pt x="421448" y="389711"/>
                  <a:pt x="414383" y="383889"/>
                  <a:pt x="410877" y="372573"/>
                </a:cubicBezTo>
                <a:cubicBezTo>
                  <a:pt x="405330" y="376314"/>
                  <a:pt x="400869" y="380906"/>
                  <a:pt x="395858" y="386231"/>
                </a:cubicBezTo>
                <a:cubicBezTo>
                  <a:pt x="386988" y="395441"/>
                  <a:pt x="376940" y="405803"/>
                  <a:pt x="359619" y="412867"/>
                </a:cubicBezTo>
                <a:cubicBezTo>
                  <a:pt x="346117" y="418166"/>
                  <a:pt x="332838" y="417499"/>
                  <a:pt x="322294" y="416858"/>
                </a:cubicBezTo>
                <a:cubicBezTo>
                  <a:pt x="305953" y="415850"/>
                  <a:pt x="300367" y="416360"/>
                  <a:pt x="293969" y="427088"/>
                </a:cubicBezTo>
                <a:cubicBezTo>
                  <a:pt x="290241" y="433211"/>
                  <a:pt x="283425" y="436443"/>
                  <a:pt x="276098" y="434546"/>
                </a:cubicBezTo>
                <a:cubicBezTo>
                  <a:pt x="256749" y="429718"/>
                  <a:pt x="245367" y="419461"/>
                  <a:pt x="235359" y="410408"/>
                </a:cubicBezTo>
                <a:cubicBezTo>
                  <a:pt x="225285" y="401289"/>
                  <a:pt x="217972" y="394656"/>
                  <a:pt x="202822" y="392943"/>
                </a:cubicBezTo>
                <a:cubicBezTo>
                  <a:pt x="166583" y="389842"/>
                  <a:pt x="138729" y="397626"/>
                  <a:pt x="107252" y="421437"/>
                </a:cubicBezTo>
                <a:cubicBezTo>
                  <a:pt x="104139" y="424537"/>
                  <a:pt x="98382" y="426748"/>
                  <a:pt x="93018" y="428488"/>
                </a:cubicBezTo>
                <a:cubicBezTo>
                  <a:pt x="93463" y="433211"/>
                  <a:pt x="94130" y="440878"/>
                  <a:pt x="88139" y="446935"/>
                </a:cubicBezTo>
                <a:cubicBezTo>
                  <a:pt x="85417" y="450232"/>
                  <a:pt x="84632" y="452116"/>
                  <a:pt x="83703" y="454091"/>
                </a:cubicBezTo>
                <a:cubicBezTo>
                  <a:pt x="77790" y="468627"/>
                  <a:pt x="67612" y="470079"/>
                  <a:pt x="49270" y="472721"/>
                </a:cubicBezTo>
                <a:cubicBezTo>
                  <a:pt x="39994" y="474579"/>
                  <a:pt x="30614" y="474239"/>
                  <a:pt x="22437" y="473833"/>
                </a:cubicBezTo>
                <a:cubicBezTo>
                  <a:pt x="13868" y="473480"/>
                  <a:pt x="7012" y="473402"/>
                  <a:pt x="0" y="475691"/>
                </a:cubicBezTo>
                <a:cubicBezTo>
                  <a:pt x="12245" y="477104"/>
                  <a:pt x="26283" y="479773"/>
                  <a:pt x="34735" y="484901"/>
                </a:cubicBezTo>
                <a:cubicBezTo>
                  <a:pt x="41250" y="489166"/>
                  <a:pt x="44102" y="495276"/>
                  <a:pt x="45384" y="501255"/>
                </a:cubicBezTo>
                <a:cubicBezTo>
                  <a:pt x="47098" y="501294"/>
                  <a:pt x="48825" y="501373"/>
                  <a:pt x="50591" y="501961"/>
                </a:cubicBezTo>
                <a:cubicBezTo>
                  <a:pt x="52501" y="502655"/>
                  <a:pt x="54136" y="503754"/>
                  <a:pt x="55589" y="505009"/>
                </a:cubicBezTo>
                <a:cubicBezTo>
                  <a:pt x="60390" y="504251"/>
                  <a:pt x="65322" y="503557"/>
                  <a:pt x="70451" y="503557"/>
                </a:cubicBezTo>
                <a:cubicBezTo>
                  <a:pt x="75514" y="502197"/>
                  <a:pt x="83873" y="503727"/>
                  <a:pt x="91252" y="505049"/>
                </a:cubicBezTo>
                <a:cubicBezTo>
                  <a:pt x="94235" y="505441"/>
                  <a:pt x="99089" y="505651"/>
                  <a:pt x="100279" y="506187"/>
                </a:cubicBezTo>
                <a:cubicBezTo>
                  <a:pt x="100057" y="505782"/>
                  <a:pt x="102059" y="502956"/>
                  <a:pt x="104911" y="498377"/>
                </a:cubicBezTo>
                <a:cubicBezTo>
                  <a:pt x="107671" y="494020"/>
                  <a:pt x="110615" y="488957"/>
                  <a:pt x="116162" y="485255"/>
                </a:cubicBezTo>
                <a:cubicBezTo>
                  <a:pt x="136531" y="474226"/>
                  <a:pt x="160316" y="473336"/>
                  <a:pt x="183329" y="472577"/>
                </a:cubicBezTo>
                <a:cubicBezTo>
                  <a:pt x="198204" y="472106"/>
                  <a:pt x="212529" y="471465"/>
                  <a:pt x="223990" y="468522"/>
                </a:cubicBezTo>
                <a:cubicBezTo>
                  <a:pt x="229511" y="467266"/>
                  <a:pt x="234482" y="465827"/>
                  <a:pt x="239362" y="464531"/>
                </a:cubicBezTo>
                <a:cubicBezTo>
                  <a:pt x="253779" y="460345"/>
                  <a:pt x="269936" y="455936"/>
                  <a:pt x="288475" y="457493"/>
                </a:cubicBezTo>
                <a:cubicBezTo>
                  <a:pt x="298038" y="459050"/>
                  <a:pt x="304684" y="462791"/>
                  <a:pt x="310166" y="465827"/>
                </a:cubicBezTo>
                <a:cubicBezTo>
                  <a:pt x="314928" y="468522"/>
                  <a:pt x="317898" y="470131"/>
                  <a:pt x="320528" y="470131"/>
                </a:cubicBezTo>
                <a:cubicBezTo>
                  <a:pt x="319585" y="469948"/>
                  <a:pt x="322071" y="468404"/>
                  <a:pt x="325067" y="466756"/>
                </a:cubicBezTo>
                <a:cubicBezTo>
                  <a:pt x="330156" y="463733"/>
                  <a:pt x="336868" y="459586"/>
                  <a:pt x="345803" y="459586"/>
                </a:cubicBezTo>
                <a:cubicBezTo>
                  <a:pt x="344129" y="459586"/>
                  <a:pt x="346222" y="458827"/>
                  <a:pt x="348498" y="458121"/>
                </a:cubicBezTo>
                <a:cubicBezTo>
                  <a:pt x="361712" y="453987"/>
                  <a:pt x="386648" y="445941"/>
                  <a:pt x="402962" y="486576"/>
                </a:cubicBezTo>
                <a:cubicBezTo>
                  <a:pt x="408443" y="500326"/>
                  <a:pt x="407802" y="513579"/>
                  <a:pt x="407266" y="526334"/>
                </a:cubicBezTo>
                <a:cubicBezTo>
                  <a:pt x="406821" y="537023"/>
                  <a:pt x="406350" y="547058"/>
                  <a:pt x="409556" y="556778"/>
                </a:cubicBezTo>
                <a:cubicBezTo>
                  <a:pt x="412002" y="564432"/>
                  <a:pt x="408509" y="572229"/>
                  <a:pt x="401784" y="575879"/>
                </a:cubicBezTo>
                <a:cubicBezTo>
                  <a:pt x="402818" y="585717"/>
                  <a:pt x="403132" y="595856"/>
                  <a:pt x="401641" y="606126"/>
                </a:cubicBezTo>
                <a:cubicBezTo>
                  <a:pt x="400123" y="618293"/>
                  <a:pt x="395426" y="626810"/>
                  <a:pt x="391501" y="633809"/>
                </a:cubicBezTo>
                <a:cubicBezTo>
                  <a:pt x="389186" y="638114"/>
                  <a:pt x="387407" y="641450"/>
                  <a:pt x="386870" y="644433"/>
                </a:cubicBezTo>
                <a:cubicBezTo>
                  <a:pt x="381336" y="670428"/>
                  <a:pt x="388715" y="723466"/>
                  <a:pt x="398474" y="749344"/>
                </a:cubicBezTo>
                <a:lnTo>
                  <a:pt x="403734" y="763983"/>
                </a:lnTo>
                <a:cubicBezTo>
                  <a:pt x="411021" y="783856"/>
                  <a:pt x="418465" y="804500"/>
                  <a:pt x="416437" y="829973"/>
                </a:cubicBezTo>
                <a:cubicBezTo>
                  <a:pt x="415168" y="840295"/>
                  <a:pt x="412565" y="847242"/>
                  <a:pt x="410131" y="853443"/>
                </a:cubicBezTo>
                <a:cubicBezTo>
                  <a:pt x="407685" y="859841"/>
                  <a:pt x="405945" y="864341"/>
                  <a:pt x="405945" y="870739"/>
                </a:cubicBezTo>
                <a:cubicBezTo>
                  <a:pt x="405945" y="891462"/>
                  <a:pt x="411675" y="920807"/>
                  <a:pt x="419512" y="940352"/>
                </a:cubicBezTo>
                <a:cubicBezTo>
                  <a:pt x="439201" y="987908"/>
                  <a:pt x="465406" y="1009037"/>
                  <a:pt x="506185" y="1038237"/>
                </a:cubicBezTo>
                <a:cubicBezTo>
                  <a:pt x="523166" y="1051490"/>
                  <a:pt x="530453" y="1063265"/>
                  <a:pt x="538015" y="1076034"/>
                </a:cubicBezTo>
                <a:cubicBezTo>
                  <a:pt x="540462" y="1079906"/>
                  <a:pt x="542895" y="1084080"/>
                  <a:pt x="546061" y="1088776"/>
                </a:cubicBezTo>
                <a:cubicBezTo>
                  <a:pt x="554015" y="1100185"/>
                  <a:pt x="562702" y="1104136"/>
                  <a:pt x="573823" y="1109107"/>
                </a:cubicBezTo>
                <a:cubicBezTo>
                  <a:pt x="584119" y="1113843"/>
                  <a:pt x="595645" y="1118997"/>
                  <a:pt x="606830" y="1130432"/>
                </a:cubicBezTo>
                <a:cubicBezTo>
                  <a:pt x="625840" y="1147283"/>
                  <a:pt x="632682" y="1164578"/>
                  <a:pt x="638137" y="1178459"/>
                </a:cubicBezTo>
                <a:cubicBezTo>
                  <a:pt x="645228" y="1196591"/>
                  <a:pt x="648551" y="1204912"/>
                  <a:pt x="679884" y="1209844"/>
                </a:cubicBezTo>
                <a:cubicBezTo>
                  <a:pt x="698580" y="1212199"/>
                  <a:pt x="720821" y="1208693"/>
                  <a:pt x="744317" y="1204912"/>
                </a:cubicBezTo>
                <a:cubicBezTo>
                  <a:pt x="781197" y="1199339"/>
                  <a:pt x="819530" y="1193256"/>
                  <a:pt x="852420" y="1209099"/>
                </a:cubicBezTo>
                <a:cubicBezTo>
                  <a:pt x="868708" y="1216634"/>
                  <a:pt x="879724" y="1229181"/>
                  <a:pt x="889614" y="1240301"/>
                </a:cubicBezTo>
                <a:cubicBezTo>
                  <a:pt x="898537" y="1250480"/>
                  <a:pt x="906242" y="1259179"/>
                  <a:pt x="916447" y="1263235"/>
                </a:cubicBezTo>
                <a:cubicBezTo>
                  <a:pt x="925160" y="1265839"/>
                  <a:pt x="937536" y="1265171"/>
                  <a:pt x="950724" y="1264413"/>
                </a:cubicBezTo>
                <a:cubicBezTo>
                  <a:pt x="960954" y="1263863"/>
                  <a:pt x="971499" y="1263366"/>
                  <a:pt x="981390" y="1264230"/>
                </a:cubicBezTo>
                <a:cubicBezTo>
                  <a:pt x="1023843" y="1269201"/>
                  <a:pt x="1038509" y="1289754"/>
                  <a:pt x="1051500" y="1307586"/>
                </a:cubicBezTo>
                <a:cubicBezTo>
                  <a:pt x="1058303" y="1317215"/>
                  <a:pt x="1064962" y="1326281"/>
                  <a:pt x="1075952" y="1334733"/>
                </a:cubicBezTo>
                <a:cubicBezTo>
                  <a:pt x="1094451" y="1349948"/>
                  <a:pt x="1117934" y="1355011"/>
                  <a:pt x="1143079" y="1360362"/>
                </a:cubicBezTo>
                <a:cubicBezTo>
                  <a:pt x="1161683" y="1364365"/>
                  <a:pt x="1181098" y="1368473"/>
                  <a:pt x="1199061" y="1377134"/>
                </a:cubicBezTo>
                <a:cubicBezTo>
                  <a:pt x="1204032" y="1379162"/>
                  <a:pt x="1210155" y="1380705"/>
                  <a:pt x="1216356" y="1382550"/>
                </a:cubicBezTo>
                <a:cubicBezTo>
                  <a:pt x="1226600" y="1385389"/>
                  <a:pt x="1238191" y="1388503"/>
                  <a:pt x="1248618" y="1394468"/>
                </a:cubicBezTo>
                <a:cubicBezTo>
                  <a:pt x="1263022" y="1400055"/>
                  <a:pt x="1273645" y="1413975"/>
                  <a:pt x="1282895" y="1426299"/>
                </a:cubicBezTo>
                <a:cubicBezTo>
                  <a:pt x="1288403" y="1433324"/>
                  <a:pt x="1293466" y="1440049"/>
                  <a:pt x="1298542" y="1443817"/>
                </a:cubicBezTo>
                <a:cubicBezTo>
                  <a:pt x="1309087" y="1452281"/>
                  <a:pt x="1331013" y="1469917"/>
                  <a:pt x="1340067" y="1472939"/>
                </a:cubicBezTo>
                <a:cubicBezTo>
                  <a:pt x="1351540" y="1476328"/>
                  <a:pt x="1354745" y="1475124"/>
                  <a:pt x="1361745" y="1472939"/>
                </a:cubicBezTo>
                <a:cubicBezTo>
                  <a:pt x="1368587" y="1470715"/>
                  <a:pt x="1377836" y="1467863"/>
                  <a:pt x="1393837" y="1467863"/>
                </a:cubicBezTo>
                <a:cubicBezTo>
                  <a:pt x="1407299" y="1467863"/>
                  <a:pt x="1419335" y="1471892"/>
                  <a:pt x="1429854" y="1475464"/>
                </a:cubicBezTo>
                <a:cubicBezTo>
                  <a:pt x="1436565" y="1477845"/>
                  <a:pt x="1442779" y="1479939"/>
                  <a:pt x="1448392" y="1480697"/>
                </a:cubicBezTo>
                <a:cubicBezTo>
                  <a:pt x="1455954" y="1480540"/>
                  <a:pt x="1465556" y="1477714"/>
                  <a:pt x="1475852" y="1474731"/>
                </a:cubicBezTo>
                <a:cubicBezTo>
                  <a:pt x="1487261" y="1471461"/>
                  <a:pt x="1498891" y="1468020"/>
                  <a:pt x="1511529" y="1468020"/>
                </a:cubicBezTo>
                <a:cubicBezTo>
                  <a:pt x="1556612" y="1470270"/>
                  <a:pt x="1611573" y="1486715"/>
                  <a:pt x="1644084" y="1500818"/>
                </a:cubicBezTo>
                <a:cubicBezTo>
                  <a:pt x="1650795" y="1503723"/>
                  <a:pt x="1657192" y="1505764"/>
                  <a:pt x="1663472" y="1507687"/>
                </a:cubicBezTo>
                <a:cubicBezTo>
                  <a:pt x="1665421" y="1508276"/>
                  <a:pt x="1667371" y="1508930"/>
                  <a:pt x="1669320" y="1509558"/>
                </a:cubicBezTo>
                <a:cubicBezTo>
                  <a:pt x="1671649" y="1507700"/>
                  <a:pt x="1674566" y="1506771"/>
                  <a:pt x="1679106" y="1506810"/>
                </a:cubicBezTo>
                <a:cubicBezTo>
                  <a:pt x="1687113" y="1501355"/>
                  <a:pt x="1694910" y="1496266"/>
                  <a:pt x="1702341" y="1491621"/>
                </a:cubicBezTo>
                <a:cubicBezTo>
                  <a:pt x="1726505" y="1476563"/>
                  <a:pt x="1745553" y="1464553"/>
                  <a:pt x="1763071" y="1438898"/>
                </a:cubicBezTo>
                <a:close/>
              </a:path>
            </a:pathLst>
          </a:cu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602;p82">
            <a:extLst>
              <a:ext uri="{FF2B5EF4-FFF2-40B4-BE49-F238E27FC236}">
                <a16:creationId xmlns:a16="http://schemas.microsoft.com/office/drawing/2014/main" id="{D6517075-B078-D63A-8A0B-CBE07999EE19}"/>
              </a:ext>
            </a:extLst>
          </p:cNvPr>
          <p:cNvSpPr/>
          <p:nvPr/>
        </p:nvSpPr>
        <p:spPr>
          <a:xfrm>
            <a:off x="4172164" y="5139345"/>
            <a:ext cx="800103" cy="515599"/>
          </a:xfrm>
          <a:custGeom>
            <a:avLst/>
            <a:gdLst/>
            <a:ahLst/>
            <a:cxnLst/>
            <a:rect l="l" t="t" r="r" b="b"/>
            <a:pathLst>
              <a:path w="1389609" h="885857" extrusionOk="0">
                <a:moveTo>
                  <a:pt x="1370641" y="303975"/>
                </a:moveTo>
                <a:cubicBezTo>
                  <a:pt x="1363563" y="280412"/>
                  <a:pt x="1363289" y="255071"/>
                  <a:pt x="1363027" y="230737"/>
                </a:cubicBezTo>
                <a:cubicBezTo>
                  <a:pt x="1362752" y="209635"/>
                  <a:pt x="1362621" y="189880"/>
                  <a:pt x="1358213" y="171616"/>
                </a:cubicBezTo>
                <a:cubicBezTo>
                  <a:pt x="1351370" y="142690"/>
                  <a:pt x="1344554" y="112927"/>
                  <a:pt x="1351723" y="83870"/>
                </a:cubicBezTo>
                <a:cubicBezTo>
                  <a:pt x="1352613" y="75117"/>
                  <a:pt x="1356917" y="65331"/>
                  <a:pt x="1361039" y="56082"/>
                </a:cubicBezTo>
                <a:cubicBezTo>
                  <a:pt x="1364296" y="48611"/>
                  <a:pt x="1367435" y="41547"/>
                  <a:pt x="1368129" y="35594"/>
                </a:cubicBezTo>
                <a:cubicBezTo>
                  <a:pt x="1368665" y="31526"/>
                  <a:pt x="1368953" y="27862"/>
                  <a:pt x="1369058" y="24500"/>
                </a:cubicBezTo>
                <a:cubicBezTo>
                  <a:pt x="1368495" y="24029"/>
                  <a:pt x="1367907" y="23585"/>
                  <a:pt x="1367396" y="23022"/>
                </a:cubicBezTo>
                <a:cubicBezTo>
                  <a:pt x="1361156" y="15826"/>
                  <a:pt x="1357951" y="8670"/>
                  <a:pt x="1356799" y="1645"/>
                </a:cubicBezTo>
                <a:cubicBezTo>
                  <a:pt x="1346778" y="-724"/>
                  <a:pt x="1330922" y="-43"/>
                  <a:pt x="1315615" y="677"/>
                </a:cubicBezTo>
                <a:lnTo>
                  <a:pt x="1305227" y="1213"/>
                </a:lnTo>
                <a:cubicBezTo>
                  <a:pt x="1278146" y="3149"/>
                  <a:pt x="1256533" y="15630"/>
                  <a:pt x="1233468" y="29184"/>
                </a:cubicBezTo>
                <a:cubicBezTo>
                  <a:pt x="1211424" y="42188"/>
                  <a:pt x="1188582" y="55480"/>
                  <a:pt x="1159982" y="59784"/>
                </a:cubicBezTo>
                <a:cubicBezTo>
                  <a:pt x="1124332" y="63474"/>
                  <a:pt x="1096897" y="51647"/>
                  <a:pt x="1070313" y="39768"/>
                </a:cubicBezTo>
                <a:cubicBezTo>
                  <a:pt x="1053057" y="31761"/>
                  <a:pt x="1036743" y="24369"/>
                  <a:pt x="1018963" y="22027"/>
                </a:cubicBezTo>
                <a:cubicBezTo>
                  <a:pt x="1007529" y="20261"/>
                  <a:pt x="995140" y="21164"/>
                  <a:pt x="980880" y="24369"/>
                </a:cubicBezTo>
                <a:cubicBezTo>
                  <a:pt x="978956" y="30388"/>
                  <a:pt x="974587" y="37989"/>
                  <a:pt x="963898" y="40618"/>
                </a:cubicBezTo>
                <a:cubicBezTo>
                  <a:pt x="946694" y="44307"/>
                  <a:pt x="929713" y="38996"/>
                  <a:pt x="913373" y="34509"/>
                </a:cubicBezTo>
                <a:cubicBezTo>
                  <a:pt x="903809" y="31761"/>
                  <a:pt x="894939" y="29184"/>
                  <a:pt x="887338" y="28556"/>
                </a:cubicBezTo>
                <a:cubicBezTo>
                  <a:pt x="861251" y="25952"/>
                  <a:pt x="850837" y="34692"/>
                  <a:pt x="835857" y="45956"/>
                </a:cubicBezTo>
                <a:cubicBezTo>
                  <a:pt x="823468" y="55206"/>
                  <a:pt x="808004" y="66980"/>
                  <a:pt x="782597" y="72370"/>
                </a:cubicBezTo>
                <a:lnTo>
                  <a:pt x="766401" y="74268"/>
                </a:lnTo>
                <a:cubicBezTo>
                  <a:pt x="752180" y="75785"/>
                  <a:pt x="737776" y="77211"/>
                  <a:pt x="722024" y="78793"/>
                </a:cubicBezTo>
                <a:lnTo>
                  <a:pt x="710590" y="80102"/>
                </a:lnTo>
                <a:cubicBezTo>
                  <a:pt x="707581" y="80324"/>
                  <a:pt x="705082" y="80599"/>
                  <a:pt x="702988" y="80834"/>
                </a:cubicBezTo>
                <a:cubicBezTo>
                  <a:pt x="702099" y="85453"/>
                  <a:pt x="701497" y="89220"/>
                  <a:pt x="700450" y="93878"/>
                </a:cubicBezTo>
                <a:cubicBezTo>
                  <a:pt x="698109" y="101989"/>
                  <a:pt x="697023" y="110506"/>
                  <a:pt x="695662" y="118618"/>
                </a:cubicBezTo>
                <a:cubicBezTo>
                  <a:pt x="689775" y="154229"/>
                  <a:pt x="682462" y="198619"/>
                  <a:pt x="623315" y="205147"/>
                </a:cubicBezTo>
                <a:cubicBezTo>
                  <a:pt x="596220" y="208811"/>
                  <a:pt x="586971" y="201052"/>
                  <a:pt x="577342" y="190861"/>
                </a:cubicBezTo>
                <a:cubicBezTo>
                  <a:pt x="573692" y="187080"/>
                  <a:pt x="570591" y="183861"/>
                  <a:pt x="563775" y="180238"/>
                </a:cubicBezTo>
                <a:cubicBezTo>
                  <a:pt x="551111" y="173395"/>
                  <a:pt x="534247" y="171996"/>
                  <a:pt x="516612" y="170478"/>
                </a:cubicBezTo>
                <a:cubicBezTo>
                  <a:pt x="500638" y="169118"/>
                  <a:pt x="484167" y="167534"/>
                  <a:pt x="469056" y="162171"/>
                </a:cubicBezTo>
                <a:cubicBezTo>
                  <a:pt x="410864" y="139903"/>
                  <a:pt x="346706" y="133310"/>
                  <a:pt x="284576" y="127108"/>
                </a:cubicBezTo>
                <a:lnTo>
                  <a:pt x="247931" y="123183"/>
                </a:lnTo>
                <a:cubicBezTo>
                  <a:pt x="219542" y="121287"/>
                  <a:pt x="189504" y="119351"/>
                  <a:pt x="158772" y="105090"/>
                </a:cubicBezTo>
                <a:cubicBezTo>
                  <a:pt x="152950" y="102330"/>
                  <a:pt x="148764" y="100380"/>
                  <a:pt x="144996" y="98287"/>
                </a:cubicBezTo>
                <a:cubicBezTo>
                  <a:pt x="136950" y="94284"/>
                  <a:pt x="132541" y="92007"/>
                  <a:pt x="118765" y="89548"/>
                </a:cubicBezTo>
                <a:cubicBezTo>
                  <a:pt x="96053" y="84275"/>
                  <a:pt x="68645" y="83085"/>
                  <a:pt x="34591" y="85584"/>
                </a:cubicBezTo>
                <a:cubicBezTo>
                  <a:pt x="29266" y="86382"/>
                  <a:pt x="24582" y="86918"/>
                  <a:pt x="20998" y="87232"/>
                </a:cubicBezTo>
                <a:cubicBezTo>
                  <a:pt x="19375" y="90215"/>
                  <a:pt x="17831" y="93054"/>
                  <a:pt x="15542" y="96508"/>
                </a:cubicBezTo>
                <a:cubicBezTo>
                  <a:pt x="314" y="123183"/>
                  <a:pt x="5377" y="156675"/>
                  <a:pt x="10257" y="188859"/>
                </a:cubicBezTo>
                <a:cubicBezTo>
                  <a:pt x="11460" y="197755"/>
                  <a:pt x="12729" y="206338"/>
                  <a:pt x="13619" y="214737"/>
                </a:cubicBezTo>
                <a:cubicBezTo>
                  <a:pt x="16314" y="239071"/>
                  <a:pt x="10702" y="256720"/>
                  <a:pt x="5377" y="273662"/>
                </a:cubicBezTo>
                <a:cubicBezTo>
                  <a:pt x="3441" y="279941"/>
                  <a:pt x="1518" y="286025"/>
                  <a:pt x="0" y="292409"/>
                </a:cubicBezTo>
                <a:cubicBezTo>
                  <a:pt x="3611" y="292907"/>
                  <a:pt x="7274" y="293417"/>
                  <a:pt x="10989" y="293940"/>
                </a:cubicBezTo>
                <a:lnTo>
                  <a:pt x="28991" y="296544"/>
                </a:lnTo>
                <a:cubicBezTo>
                  <a:pt x="67638" y="300442"/>
                  <a:pt x="107488" y="301986"/>
                  <a:pt x="149536" y="303491"/>
                </a:cubicBezTo>
                <a:cubicBezTo>
                  <a:pt x="258725" y="307467"/>
                  <a:pt x="371550" y="311602"/>
                  <a:pt x="467564" y="363580"/>
                </a:cubicBezTo>
                <a:cubicBezTo>
                  <a:pt x="474001" y="366772"/>
                  <a:pt x="480595" y="370422"/>
                  <a:pt x="486927" y="373994"/>
                </a:cubicBezTo>
                <a:cubicBezTo>
                  <a:pt x="503424" y="382968"/>
                  <a:pt x="519176" y="391616"/>
                  <a:pt x="536877" y="395554"/>
                </a:cubicBezTo>
                <a:cubicBezTo>
                  <a:pt x="549057" y="398458"/>
                  <a:pt x="560491" y="399466"/>
                  <a:pt x="572488" y="400604"/>
                </a:cubicBezTo>
                <a:cubicBezTo>
                  <a:pt x="594663" y="402684"/>
                  <a:pt x="617768" y="404542"/>
                  <a:pt x="641997" y="418357"/>
                </a:cubicBezTo>
                <a:cubicBezTo>
                  <a:pt x="690403" y="445766"/>
                  <a:pt x="747588" y="500975"/>
                  <a:pt x="778136" y="549918"/>
                </a:cubicBezTo>
                <a:cubicBezTo>
                  <a:pt x="809090" y="600430"/>
                  <a:pt x="852485" y="617948"/>
                  <a:pt x="902828" y="638436"/>
                </a:cubicBezTo>
                <a:cubicBezTo>
                  <a:pt x="912614" y="642531"/>
                  <a:pt x="922596" y="646547"/>
                  <a:pt x="932447" y="651048"/>
                </a:cubicBezTo>
                <a:cubicBezTo>
                  <a:pt x="963427" y="663398"/>
                  <a:pt x="1036704" y="681818"/>
                  <a:pt x="1066362" y="673420"/>
                </a:cubicBezTo>
                <a:cubicBezTo>
                  <a:pt x="1074853" y="671195"/>
                  <a:pt x="1084102" y="676049"/>
                  <a:pt x="1086509" y="684513"/>
                </a:cubicBezTo>
                <a:cubicBezTo>
                  <a:pt x="1086797" y="685521"/>
                  <a:pt x="1086667" y="686515"/>
                  <a:pt x="1086758" y="687523"/>
                </a:cubicBezTo>
                <a:cubicBezTo>
                  <a:pt x="1087112" y="688072"/>
                  <a:pt x="1087622" y="688412"/>
                  <a:pt x="1087922" y="689027"/>
                </a:cubicBezTo>
                <a:cubicBezTo>
                  <a:pt x="1088943" y="691343"/>
                  <a:pt x="1089820" y="693436"/>
                  <a:pt x="1090591" y="695961"/>
                </a:cubicBezTo>
                <a:cubicBezTo>
                  <a:pt x="1091245" y="698342"/>
                  <a:pt x="1091756" y="699715"/>
                  <a:pt x="1093247" y="701770"/>
                </a:cubicBezTo>
                <a:cubicBezTo>
                  <a:pt x="1094516" y="703889"/>
                  <a:pt x="1095523" y="706074"/>
                  <a:pt x="1095877" y="708416"/>
                </a:cubicBezTo>
                <a:cubicBezTo>
                  <a:pt x="1100600" y="739238"/>
                  <a:pt x="1077823" y="751052"/>
                  <a:pt x="1064360" y="758183"/>
                </a:cubicBezTo>
                <a:cubicBezTo>
                  <a:pt x="1059625" y="760563"/>
                  <a:pt x="1055451" y="762723"/>
                  <a:pt x="1052442" y="765247"/>
                </a:cubicBezTo>
                <a:cubicBezTo>
                  <a:pt x="1038692" y="776681"/>
                  <a:pt x="1035395" y="785787"/>
                  <a:pt x="1030201" y="801199"/>
                </a:cubicBezTo>
                <a:cubicBezTo>
                  <a:pt x="1028082" y="807047"/>
                  <a:pt x="1026146" y="813431"/>
                  <a:pt x="1023268" y="820156"/>
                </a:cubicBezTo>
                <a:cubicBezTo>
                  <a:pt x="1020599" y="828608"/>
                  <a:pt x="1012657" y="841951"/>
                  <a:pt x="1003342" y="857376"/>
                </a:cubicBezTo>
                <a:cubicBezTo>
                  <a:pt x="999784" y="863395"/>
                  <a:pt x="995127" y="871257"/>
                  <a:pt x="990888" y="878597"/>
                </a:cubicBezTo>
                <a:cubicBezTo>
                  <a:pt x="993360" y="876869"/>
                  <a:pt x="995676" y="875221"/>
                  <a:pt x="998201" y="873507"/>
                </a:cubicBezTo>
                <a:cubicBezTo>
                  <a:pt x="1007804" y="866652"/>
                  <a:pt x="1018702" y="859051"/>
                  <a:pt x="1031810" y="857939"/>
                </a:cubicBezTo>
                <a:cubicBezTo>
                  <a:pt x="1046895" y="856055"/>
                  <a:pt x="1061561" y="864663"/>
                  <a:pt x="1074147" y="882404"/>
                </a:cubicBezTo>
                <a:cubicBezTo>
                  <a:pt x="1074984" y="883515"/>
                  <a:pt x="1075612" y="884706"/>
                  <a:pt x="1076357" y="885857"/>
                </a:cubicBezTo>
                <a:cubicBezTo>
                  <a:pt x="1078425" y="881344"/>
                  <a:pt x="1081041" y="876373"/>
                  <a:pt x="1084992" y="870760"/>
                </a:cubicBezTo>
                <a:cubicBezTo>
                  <a:pt x="1095406" y="857324"/>
                  <a:pt x="1107979" y="847538"/>
                  <a:pt x="1120119" y="838289"/>
                </a:cubicBezTo>
                <a:cubicBezTo>
                  <a:pt x="1127720" y="832362"/>
                  <a:pt x="1135073" y="826632"/>
                  <a:pt x="1141693" y="820195"/>
                </a:cubicBezTo>
                <a:cubicBezTo>
                  <a:pt x="1169062" y="792643"/>
                  <a:pt x="1200238" y="769329"/>
                  <a:pt x="1230525" y="746696"/>
                </a:cubicBezTo>
                <a:cubicBezTo>
                  <a:pt x="1247702" y="734123"/>
                  <a:pt x="1264775" y="721394"/>
                  <a:pt x="1281403" y="707709"/>
                </a:cubicBezTo>
                <a:cubicBezTo>
                  <a:pt x="1296644" y="696275"/>
                  <a:pt x="1305763" y="685495"/>
                  <a:pt x="1317682" y="671719"/>
                </a:cubicBezTo>
                <a:cubicBezTo>
                  <a:pt x="1325531" y="662848"/>
                  <a:pt x="1333669" y="655941"/>
                  <a:pt x="1342016" y="649124"/>
                </a:cubicBezTo>
                <a:cubicBezTo>
                  <a:pt x="1353162" y="640032"/>
                  <a:pt x="1364819" y="630456"/>
                  <a:pt x="1369699" y="620591"/>
                </a:cubicBezTo>
                <a:cubicBezTo>
                  <a:pt x="1380557" y="600208"/>
                  <a:pt x="1378151" y="569293"/>
                  <a:pt x="1375966" y="539569"/>
                </a:cubicBezTo>
                <a:cubicBezTo>
                  <a:pt x="1374736" y="523726"/>
                  <a:pt x="1373689" y="508615"/>
                  <a:pt x="1374200" y="494708"/>
                </a:cubicBezTo>
                <a:lnTo>
                  <a:pt x="1375206" y="484269"/>
                </a:lnTo>
                <a:cubicBezTo>
                  <a:pt x="1377143" y="459712"/>
                  <a:pt x="1379040" y="433311"/>
                  <a:pt x="1382808" y="406936"/>
                </a:cubicBezTo>
                <a:cubicBezTo>
                  <a:pt x="1386903" y="386775"/>
                  <a:pt x="1390959" y="366811"/>
                  <a:pt x="1389180" y="347880"/>
                </a:cubicBezTo>
                <a:cubicBezTo>
                  <a:pt x="1388420" y="340776"/>
                  <a:pt x="1385123" y="334955"/>
                  <a:pt x="1381068" y="327825"/>
                </a:cubicBezTo>
                <a:cubicBezTo>
                  <a:pt x="1377352" y="321087"/>
                  <a:pt x="1373074" y="313656"/>
                  <a:pt x="1370641" y="303975"/>
                </a:cubicBez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603;p82">
            <a:extLst>
              <a:ext uri="{FF2B5EF4-FFF2-40B4-BE49-F238E27FC236}">
                <a16:creationId xmlns:a16="http://schemas.microsoft.com/office/drawing/2014/main" id="{E922E52D-D9C6-615B-3224-B2DC717E65D5}"/>
              </a:ext>
            </a:extLst>
          </p:cNvPr>
          <p:cNvSpPr/>
          <p:nvPr/>
        </p:nvSpPr>
        <p:spPr>
          <a:xfrm>
            <a:off x="2920233" y="2170617"/>
            <a:ext cx="1798226" cy="1687429"/>
          </a:xfrm>
          <a:custGeom>
            <a:avLst/>
            <a:gdLst/>
            <a:ahLst/>
            <a:cxnLst/>
            <a:rect l="l" t="t" r="r" b="b"/>
            <a:pathLst>
              <a:path w="3123138" h="2899196" extrusionOk="0">
                <a:moveTo>
                  <a:pt x="1051485" y="2715292"/>
                </a:moveTo>
                <a:cubicBezTo>
                  <a:pt x="1074393" y="2715292"/>
                  <a:pt x="1091021" y="2737546"/>
                  <a:pt x="1105817" y="2755770"/>
                </a:cubicBezTo>
                <a:lnTo>
                  <a:pt x="1112856" y="2766550"/>
                </a:lnTo>
                <a:cubicBezTo>
                  <a:pt x="1116715" y="2771011"/>
                  <a:pt x="1120326" y="2775538"/>
                  <a:pt x="1123871" y="2780483"/>
                </a:cubicBezTo>
                <a:cubicBezTo>
                  <a:pt x="1133121" y="2793566"/>
                  <a:pt x="1140356" y="2803470"/>
                  <a:pt x="1156513" y="2806950"/>
                </a:cubicBezTo>
                <a:cubicBezTo>
                  <a:pt x="1170041" y="2809566"/>
                  <a:pt x="1181501" y="2804189"/>
                  <a:pt x="1199150" y="2794874"/>
                </a:cubicBezTo>
                <a:cubicBezTo>
                  <a:pt x="1206058" y="2791237"/>
                  <a:pt x="1212965" y="2787417"/>
                  <a:pt x="1220344" y="2784474"/>
                </a:cubicBezTo>
                <a:cubicBezTo>
                  <a:pt x="1241407" y="2775446"/>
                  <a:pt x="1252436" y="2760964"/>
                  <a:pt x="1265427" y="2744270"/>
                </a:cubicBezTo>
                <a:cubicBezTo>
                  <a:pt x="1276168" y="2730180"/>
                  <a:pt x="1288230" y="2714324"/>
                  <a:pt x="1307501" y="2700103"/>
                </a:cubicBezTo>
                <a:cubicBezTo>
                  <a:pt x="1340221" y="2677535"/>
                  <a:pt x="1359544" y="2684390"/>
                  <a:pt x="1396019" y="2682271"/>
                </a:cubicBezTo>
                <a:cubicBezTo>
                  <a:pt x="1431683" y="2679052"/>
                  <a:pt x="1464245" y="2667147"/>
                  <a:pt x="1467255" y="2659677"/>
                </a:cubicBezTo>
                <a:cubicBezTo>
                  <a:pt x="1468144" y="2654601"/>
                  <a:pt x="1471153" y="2650558"/>
                  <a:pt x="1475876" y="2648112"/>
                </a:cubicBezTo>
                <a:cubicBezTo>
                  <a:pt x="1503415" y="2634074"/>
                  <a:pt x="1551338" y="2654352"/>
                  <a:pt x="1606050" y="2680086"/>
                </a:cubicBezTo>
                <a:cubicBezTo>
                  <a:pt x="1616385" y="2684927"/>
                  <a:pt x="1625321" y="2688969"/>
                  <a:pt x="1632032" y="2691756"/>
                </a:cubicBezTo>
                <a:cubicBezTo>
                  <a:pt x="1666531" y="2703295"/>
                  <a:pt x="1685004" y="2716849"/>
                  <a:pt x="1710437" y="2735897"/>
                </a:cubicBezTo>
                <a:lnTo>
                  <a:pt x="1721623" y="2744257"/>
                </a:lnTo>
                <a:cubicBezTo>
                  <a:pt x="1747827" y="2763266"/>
                  <a:pt x="1759419" y="2762063"/>
                  <a:pt x="1797503" y="2758046"/>
                </a:cubicBezTo>
                <a:cubicBezTo>
                  <a:pt x="1812260" y="2756176"/>
                  <a:pt x="1826167" y="2755403"/>
                  <a:pt x="1839917" y="2754906"/>
                </a:cubicBezTo>
                <a:cubicBezTo>
                  <a:pt x="1861621" y="2753637"/>
                  <a:pt x="1882109" y="2752591"/>
                  <a:pt x="1901563" y="2747802"/>
                </a:cubicBezTo>
                <a:cubicBezTo>
                  <a:pt x="1903813" y="2747044"/>
                  <a:pt x="1906037" y="2745513"/>
                  <a:pt x="1908196" y="2744479"/>
                </a:cubicBezTo>
                <a:cubicBezTo>
                  <a:pt x="1914305" y="2741182"/>
                  <a:pt x="1921998" y="2736787"/>
                  <a:pt x="1936991" y="2736787"/>
                </a:cubicBezTo>
                <a:cubicBezTo>
                  <a:pt x="1947379" y="2736787"/>
                  <a:pt x="1956942" y="2739233"/>
                  <a:pt x="1966100" y="2741457"/>
                </a:cubicBezTo>
                <a:cubicBezTo>
                  <a:pt x="1973806" y="2743511"/>
                  <a:pt x="1980988" y="2745016"/>
                  <a:pt x="1987451" y="2745016"/>
                </a:cubicBezTo>
                <a:cubicBezTo>
                  <a:pt x="2028256" y="2743538"/>
                  <a:pt x="2078730" y="2724685"/>
                  <a:pt x="2136359" y="2688734"/>
                </a:cubicBezTo>
                <a:cubicBezTo>
                  <a:pt x="2140088" y="2686418"/>
                  <a:pt x="2144614" y="2685672"/>
                  <a:pt x="2149311" y="2686889"/>
                </a:cubicBezTo>
                <a:cubicBezTo>
                  <a:pt x="2153615" y="2688197"/>
                  <a:pt x="2157422" y="2691246"/>
                  <a:pt x="2159228" y="2695288"/>
                </a:cubicBezTo>
                <a:cubicBezTo>
                  <a:pt x="2183300" y="2740685"/>
                  <a:pt x="2187931" y="2789065"/>
                  <a:pt x="2173161" y="2838296"/>
                </a:cubicBezTo>
                <a:cubicBezTo>
                  <a:pt x="2170858" y="2844615"/>
                  <a:pt x="2168857" y="2851994"/>
                  <a:pt x="2167077" y="2856337"/>
                </a:cubicBezTo>
                <a:cubicBezTo>
                  <a:pt x="2165311" y="2860641"/>
                  <a:pt x="2162996" y="2859189"/>
                  <a:pt x="2162485" y="2872272"/>
                </a:cubicBezTo>
                <a:lnTo>
                  <a:pt x="2162773" y="2872272"/>
                </a:lnTo>
                <a:cubicBezTo>
                  <a:pt x="2163244" y="2872272"/>
                  <a:pt x="2166384" y="2870768"/>
                  <a:pt x="2173933" y="2873528"/>
                </a:cubicBezTo>
                <a:cubicBezTo>
                  <a:pt x="2183052" y="2876851"/>
                  <a:pt x="2194970" y="2873423"/>
                  <a:pt x="2208589" y="2873580"/>
                </a:cubicBezTo>
                <a:cubicBezTo>
                  <a:pt x="2222077" y="2872913"/>
                  <a:pt x="2236050" y="2872665"/>
                  <a:pt x="2249734" y="2876092"/>
                </a:cubicBezTo>
                <a:lnTo>
                  <a:pt x="2265983" y="2882202"/>
                </a:lnTo>
                <a:cubicBezTo>
                  <a:pt x="2283736" y="2889332"/>
                  <a:pt x="2296427" y="2894342"/>
                  <a:pt x="2304290" y="2899196"/>
                </a:cubicBezTo>
                <a:cubicBezTo>
                  <a:pt x="2321140" y="2864291"/>
                  <a:pt x="2332051" y="2822466"/>
                  <a:pt x="2322854" y="2800068"/>
                </a:cubicBezTo>
                <a:cubicBezTo>
                  <a:pt x="2322291" y="2798328"/>
                  <a:pt x="2320734" y="2797151"/>
                  <a:pt x="2318589" y="2794848"/>
                </a:cubicBezTo>
                <a:cubicBezTo>
                  <a:pt x="2314141" y="2790282"/>
                  <a:pt x="2307024" y="2783584"/>
                  <a:pt x="2305022" y="2771364"/>
                </a:cubicBezTo>
                <a:cubicBezTo>
                  <a:pt x="2301607" y="2761212"/>
                  <a:pt x="2304800" y="2750550"/>
                  <a:pt x="2307024" y="2742713"/>
                </a:cubicBezTo>
                <a:cubicBezTo>
                  <a:pt x="2308188" y="2738880"/>
                  <a:pt x="2309300" y="2735505"/>
                  <a:pt x="2309300" y="2732796"/>
                </a:cubicBezTo>
                <a:lnTo>
                  <a:pt x="2309078" y="2717084"/>
                </a:lnTo>
                <a:cubicBezTo>
                  <a:pt x="2309078" y="2684901"/>
                  <a:pt x="2308790" y="2663863"/>
                  <a:pt x="2320237" y="2625060"/>
                </a:cubicBezTo>
                <a:cubicBezTo>
                  <a:pt x="2332103" y="2583208"/>
                  <a:pt x="2359263" y="2559031"/>
                  <a:pt x="2385363" y="2535822"/>
                </a:cubicBezTo>
                <a:cubicBezTo>
                  <a:pt x="2404412" y="2518710"/>
                  <a:pt x="2422688" y="2502461"/>
                  <a:pt x="2435130" y="2479265"/>
                </a:cubicBezTo>
                <a:cubicBezTo>
                  <a:pt x="2451038" y="2448691"/>
                  <a:pt x="2471853" y="2425730"/>
                  <a:pt x="2491870" y="2403464"/>
                </a:cubicBezTo>
                <a:cubicBezTo>
                  <a:pt x="2502140" y="2392016"/>
                  <a:pt x="2512685" y="2380490"/>
                  <a:pt x="2522732" y="2367682"/>
                </a:cubicBezTo>
                <a:cubicBezTo>
                  <a:pt x="2528057" y="2361599"/>
                  <a:pt x="2531916" y="2353213"/>
                  <a:pt x="2536286" y="2344329"/>
                </a:cubicBezTo>
                <a:cubicBezTo>
                  <a:pt x="2543677" y="2329638"/>
                  <a:pt x="2551619" y="2312918"/>
                  <a:pt x="2566298" y="2303132"/>
                </a:cubicBezTo>
                <a:cubicBezTo>
                  <a:pt x="2582861" y="2291750"/>
                  <a:pt x="2600130" y="2290075"/>
                  <a:pt x="2615580" y="2288806"/>
                </a:cubicBezTo>
                <a:cubicBezTo>
                  <a:pt x="2629370" y="2287694"/>
                  <a:pt x="2641210" y="2286556"/>
                  <a:pt x="2651349" y="2278667"/>
                </a:cubicBezTo>
                <a:cubicBezTo>
                  <a:pt x="2668526" y="2264851"/>
                  <a:pt x="2670580" y="2249898"/>
                  <a:pt x="2673589" y="2229201"/>
                </a:cubicBezTo>
                <a:cubicBezTo>
                  <a:pt x="2675238" y="2217806"/>
                  <a:pt x="2677017" y="2204972"/>
                  <a:pt x="2681832" y="2191418"/>
                </a:cubicBezTo>
                <a:cubicBezTo>
                  <a:pt x="2699061" y="2147198"/>
                  <a:pt x="2736570" y="2070075"/>
                  <a:pt x="2795978" y="2045375"/>
                </a:cubicBezTo>
                <a:cubicBezTo>
                  <a:pt x="2808368" y="2039030"/>
                  <a:pt x="2821921" y="2036714"/>
                  <a:pt x="2834206" y="2034725"/>
                </a:cubicBezTo>
                <a:cubicBezTo>
                  <a:pt x="2843142" y="2033169"/>
                  <a:pt x="2851737" y="2031939"/>
                  <a:pt x="2858606" y="2028773"/>
                </a:cubicBezTo>
                <a:cubicBezTo>
                  <a:pt x="2883672" y="2017495"/>
                  <a:pt x="2885569" y="2008364"/>
                  <a:pt x="2890318" y="1986254"/>
                </a:cubicBezTo>
                <a:cubicBezTo>
                  <a:pt x="2891718" y="1979189"/>
                  <a:pt x="2893366" y="1971549"/>
                  <a:pt x="2895734" y="1963320"/>
                </a:cubicBezTo>
                <a:cubicBezTo>
                  <a:pt x="2900418" y="1945802"/>
                  <a:pt x="2906855" y="1929344"/>
                  <a:pt x="2913226" y="1912977"/>
                </a:cubicBezTo>
                <a:cubicBezTo>
                  <a:pt x="2923261" y="1886864"/>
                  <a:pt x="2932641" y="1862203"/>
                  <a:pt x="2935022" y="1834088"/>
                </a:cubicBezTo>
                <a:lnTo>
                  <a:pt x="2936919" y="1820403"/>
                </a:lnTo>
                <a:cubicBezTo>
                  <a:pt x="2940124" y="1791451"/>
                  <a:pt x="2943539" y="1764200"/>
                  <a:pt x="2955078" y="1733246"/>
                </a:cubicBezTo>
                <a:cubicBezTo>
                  <a:pt x="2964040" y="1708637"/>
                  <a:pt x="2972373" y="1686056"/>
                  <a:pt x="2982983" y="1662926"/>
                </a:cubicBezTo>
                <a:cubicBezTo>
                  <a:pt x="2986411" y="1652656"/>
                  <a:pt x="2991697" y="1641601"/>
                  <a:pt x="2996982" y="1630572"/>
                </a:cubicBezTo>
                <a:cubicBezTo>
                  <a:pt x="3005695" y="1613068"/>
                  <a:pt x="3013807" y="1596583"/>
                  <a:pt x="3017326" y="1576436"/>
                </a:cubicBezTo>
                <a:cubicBezTo>
                  <a:pt x="3019890" y="1565407"/>
                  <a:pt x="3022009" y="1553633"/>
                  <a:pt x="3024416" y="1541269"/>
                </a:cubicBezTo>
                <a:cubicBezTo>
                  <a:pt x="3027478" y="1525020"/>
                  <a:pt x="3030723" y="1507738"/>
                  <a:pt x="3034856" y="1491424"/>
                </a:cubicBezTo>
                <a:cubicBezTo>
                  <a:pt x="3031193" y="1492889"/>
                  <a:pt x="3027190" y="1493020"/>
                  <a:pt x="3023161" y="1491672"/>
                </a:cubicBezTo>
                <a:cubicBezTo>
                  <a:pt x="3018085" y="1489723"/>
                  <a:pt x="3014539" y="1485615"/>
                  <a:pt x="3013283" y="1480264"/>
                </a:cubicBezTo>
                <a:cubicBezTo>
                  <a:pt x="2999337" y="1422543"/>
                  <a:pt x="2995530" y="1368171"/>
                  <a:pt x="3000135" y="1292618"/>
                </a:cubicBezTo>
                <a:cubicBezTo>
                  <a:pt x="3004217" y="1236257"/>
                  <a:pt x="3004217" y="1180721"/>
                  <a:pt x="3000135" y="1122358"/>
                </a:cubicBezTo>
                <a:cubicBezTo>
                  <a:pt x="2996524" y="1088788"/>
                  <a:pt x="3002856" y="1070695"/>
                  <a:pt x="3010457" y="1047891"/>
                </a:cubicBezTo>
                <a:cubicBezTo>
                  <a:pt x="3012773" y="1041363"/>
                  <a:pt x="3015075" y="1034390"/>
                  <a:pt x="3017548" y="1026370"/>
                </a:cubicBezTo>
                <a:cubicBezTo>
                  <a:pt x="3023631" y="1002350"/>
                  <a:pt x="3025947" y="976289"/>
                  <a:pt x="3028224" y="948829"/>
                </a:cubicBezTo>
                <a:cubicBezTo>
                  <a:pt x="3031180" y="915467"/>
                  <a:pt x="3034320" y="880929"/>
                  <a:pt x="3045179" y="849125"/>
                </a:cubicBezTo>
                <a:cubicBezTo>
                  <a:pt x="3055135" y="819244"/>
                  <a:pt x="3069578" y="793575"/>
                  <a:pt x="3083289" y="768744"/>
                </a:cubicBezTo>
                <a:cubicBezTo>
                  <a:pt x="3099603" y="739648"/>
                  <a:pt x="3115237" y="711808"/>
                  <a:pt x="3123139" y="678525"/>
                </a:cubicBezTo>
                <a:cubicBezTo>
                  <a:pt x="3115315" y="679820"/>
                  <a:pt x="3107139" y="680448"/>
                  <a:pt x="3098766" y="680448"/>
                </a:cubicBezTo>
                <a:cubicBezTo>
                  <a:pt x="3069238" y="680448"/>
                  <a:pt x="3038036" y="674025"/>
                  <a:pt x="3016057" y="669302"/>
                </a:cubicBezTo>
                <a:lnTo>
                  <a:pt x="3002869" y="666567"/>
                </a:lnTo>
                <a:cubicBezTo>
                  <a:pt x="2873559" y="641645"/>
                  <a:pt x="2750948" y="629072"/>
                  <a:pt x="2638109" y="629072"/>
                </a:cubicBezTo>
                <a:cubicBezTo>
                  <a:pt x="2541610" y="629072"/>
                  <a:pt x="2443935" y="623080"/>
                  <a:pt x="2349752" y="617416"/>
                </a:cubicBezTo>
                <a:cubicBezTo>
                  <a:pt x="2265198" y="612209"/>
                  <a:pt x="2177884" y="606858"/>
                  <a:pt x="2091485" y="605876"/>
                </a:cubicBezTo>
                <a:cubicBezTo>
                  <a:pt x="2055246" y="605876"/>
                  <a:pt x="2019072" y="602148"/>
                  <a:pt x="1984219" y="598563"/>
                </a:cubicBezTo>
                <a:lnTo>
                  <a:pt x="1953619" y="595397"/>
                </a:lnTo>
                <a:cubicBezTo>
                  <a:pt x="1925203" y="592964"/>
                  <a:pt x="1897952" y="592728"/>
                  <a:pt x="1868974" y="592388"/>
                </a:cubicBezTo>
                <a:cubicBezTo>
                  <a:pt x="1850082" y="592296"/>
                  <a:pt x="1830981" y="592166"/>
                  <a:pt x="1811619" y="591276"/>
                </a:cubicBezTo>
                <a:cubicBezTo>
                  <a:pt x="1766444" y="587247"/>
                  <a:pt x="1724880" y="585167"/>
                  <a:pt x="1674983" y="582942"/>
                </a:cubicBezTo>
                <a:cubicBezTo>
                  <a:pt x="1659401" y="581137"/>
                  <a:pt x="1646096" y="578416"/>
                  <a:pt x="1633236" y="575655"/>
                </a:cubicBezTo>
                <a:cubicBezTo>
                  <a:pt x="1614514" y="571783"/>
                  <a:pt x="1597049" y="568146"/>
                  <a:pt x="1577032" y="568146"/>
                </a:cubicBezTo>
                <a:cubicBezTo>
                  <a:pt x="1554281" y="569192"/>
                  <a:pt x="1530405" y="568721"/>
                  <a:pt x="1506202" y="568146"/>
                </a:cubicBezTo>
                <a:cubicBezTo>
                  <a:pt x="1483006" y="567609"/>
                  <a:pt x="1459811" y="567099"/>
                  <a:pt x="1437007" y="568146"/>
                </a:cubicBezTo>
                <a:cubicBezTo>
                  <a:pt x="1429458" y="568721"/>
                  <a:pt x="1420785" y="570304"/>
                  <a:pt x="1412098" y="571953"/>
                </a:cubicBezTo>
                <a:cubicBezTo>
                  <a:pt x="1388182" y="576519"/>
                  <a:pt x="1360814" y="581490"/>
                  <a:pt x="1337840" y="567989"/>
                </a:cubicBezTo>
                <a:cubicBezTo>
                  <a:pt x="1326981" y="560767"/>
                  <a:pt x="1321369" y="552708"/>
                  <a:pt x="1316842" y="546323"/>
                </a:cubicBezTo>
                <a:cubicBezTo>
                  <a:pt x="1311360" y="538239"/>
                  <a:pt x="1308508" y="534379"/>
                  <a:pt x="1298252" y="531933"/>
                </a:cubicBezTo>
                <a:cubicBezTo>
                  <a:pt x="1291946" y="531043"/>
                  <a:pt x="1285797" y="531278"/>
                  <a:pt x="1280093" y="531553"/>
                </a:cubicBezTo>
                <a:cubicBezTo>
                  <a:pt x="1266186" y="532024"/>
                  <a:pt x="1249296" y="532691"/>
                  <a:pt x="1233113" y="514389"/>
                </a:cubicBezTo>
                <a:cubicBezTo>
                  <a:pt x="1223981" y="505283"/>
                  <a:pt x="1216956" y="492056"/>
                  <a:pt x="1210362" y="479248"/>
                </a:cubicBezTo>
                <a:cubicBezTo>
                  <a:pt x="1205456" y="469868"/>
                  <a:pt x="1200406" y="460082"/>
                  <a:pt x="1194649" y="452768"/>
                </a:cubicBezTo>
                <a:cubicBezTo>
                  <a:pt x="1183882" y="442093"/>
                  <a:pt x="1174214" y="432425"/>
                  <a:pt x="1159012" y="422979"/>
                </a:cubicBezTo>
                <a:cubicBezTo>
                  <a:pt x="1152039" y="417694"/>
                  <a:pt x="1146335" y="411963"/>
                  <a:pt x="1140343" y="405684"/>
                </a:cubicBezTo>
                <a:cubicBezTo>
                  <a:pt x="1124918" y="389605"/>
                  <a:pt x="1114047" y="379780"/>
                  <a:pt x="1102677" y="382750"/>
                </a:cubicBezTo>
                <a:cubicBezTo>
                  <a:pt x="1095796" y="384974"/>
                  <a:pt x="1088430" y="381781"/>
                  <a:pt x="1084571" y="375842"/>
                </a:cubicBezTo>
                <a:cubicBezTo>
                  <a:pt x="1080724" y="373134"/>
                  <a:pt x="1077977" y="369000"/>
                  <a:pt x="1077676" y="363937"/>
                </a:cubicBezTo>
                <a:cubicBezTo>
                  <a:pt x="1076591" y="348695"/>
                  <a:pt x="1075963" y="333166"/>
                  <a:pt x="1075491" y="317205"/>
                </a:cubicBezTo>
                <a:cubicBezTo>
                  <a:pt x="1074916" y="302120"/>
                  <a:pt x="1074406" y="286788"/>
                  <a:pt x="1073398" y="271494"/>
                </a:cubicBezTo>
                <a:cubicBezTo>
                  <a:pt x="1073398" y="247696"/>
                  <a:pt x="1064214" y="223676"/>
                  <a:pt x="1055344" y="200297"/>
                </a:cubicBezTo>
                <a:lnTo>
                  <a:pt x="1049012" y="183316"/>
                </a:lnTo>
                <a:cubicBezTo>
                  <a:pt x="1043426" y="170769"/>
                  <a:pt x="1034058" y="158223"/>
                  <a:pt x="1024233" y="145179"/>
                </a:cubicBezTo>
                <a:cubicBezTo>
                  <a:pt x="1011595" y="128420"/>
                  <a:pt x="998604" y="111125"/>
                  <a:pt x="992102" y="90245"/>
                </a:cubicBezTo>
                <a:cubicBezTo>
                  <a:pt x="987680" y="77254"/>
                  <a:pt x="986659" y="62732"/>
                  <a:pt x="985704" y="48681"/>
                </a:cubicBezTo>
                <a:cubicBezTo>
                  <a:pt x="983886" y="22581"/>
                  <a:pt x="981426" y="7719"/>
                  <a:pt x="970594" y="0"/>
                </a:cubicBezTo>
                <a:cubicBezTo>
                  <a:pt x="969822" y="2368"/>
                  <a:pt x="968671" y="4631"/>
                  <a:pt x="966774" y="6515"/>
                </a:cubicBezTo>
                <a:cubicBezTo>
                  <a:pt x="965047" y="8216"/>
                  <a:pt x="963072" y="9380"/>
                  <a:pt x="960978" y="10165"/>
                </a:cubicBezTo>
                <a:cubicBezTo>
                  <a:pt x="960821" y="10453"/>
                  <a:pt x="960690" y="10728"/>
                  <a:pt x="960533" y="11002"/>
                </a:cubicBezTo>
                <a:cubicBezTo>
                  <a:pt x="937063" y="56099"/>
                  <a:pt x="914822" y="98513"/>
                  <a:pt x="916575" y="145781"/>
                </a:cubicBezTo>
                <a:cubicBezTo>
                  <a:pt x="916876" y="154560"/>
                  <a:pt x="917805" y="164241"/>
                  <a:pt x="918655" y="174262"/>
                </a:cubicBezTo>
                <a:cubicBezTo>
                  <a:pt x="921508" y="209337"/>
                  <a:pt x="924831" y="248991"/>
                  <a:pt x="915934" y="280952"/>
                </a:cubicBezTo>
                <a:cubicBezTo>
                  <a:pt x="913396" y="292112"/>
                  <a:pt x="909118" y="301767"/>
                  <a:pt x="905259" y="310048"/>
                </a:cubicBezTo>
                <a:cubicBezTo>
                  <a:pt x="899136" y="323380"/>
                  <a:pt x="895185" y="332093"/>
                  <a:pt x="899136" y="348185"/>
                </a:cubicBezTo>
                <a:cubicBezTo>
                  <a:pt x="900850" y="355119"/>
                  <a:pt x="897946" y="362053"/>
                  <a:pt x="892019" y="365886"/>
                </a:cubicBezTo>
                <a:cubicBezTo>
                  <a:pt x="861798" y="384712"/>
                  <a:pt x="812881" y="381991"/>
                  <a:pt x="773973" y="380015"/>
                </a:cubicBezTo>
                <a:cubicBezTo>
                  <a:pt x="763141" y="379544"/>
                  <a:pt x="753263" y="378825"/>
                  <a:pt x="744707" y="378825"/>
                </a:cubicBezTo>
                <a:cubicBezTo>
                  <a:pt x="697308" y="380787"/>
                  <a:pt x="648052" y="380447"/>
                  <a:pt x="600496" y="380316"/>
                </a:cubicBezTo>
                <a:cubicBezTo>
                  <a:pt x="543691" y="379898"/>
                  <a:pt x="485080" y="379636"/>
                  <a:pt x="428340" y="382998"/>
                </a:cubicBezTo>
                <a:lnTo>
                  <a:pt x="423879" y="383286"/>
                </a:lnTo>
                <a:cubicBezTo>
                  <a:pt x="334131" y="389461"/>
                  <a:pt x="249316" y="395584"/>
                  <a:pt x="159437" y="389252"/>
                </a:cubicBezTo>
                <a:cubicBezTo>
                  <a:pt x="152333" y="389252"/>
                  <a:pt x="137236" y="390168"/>
                  <a:pt x="119103" y="391044"/>
                </a:cubicBezTo>
                <a:cubicBezTo>
                  <a:pt x="79318" y="393425"/>
                  <a:pt x="49123" y="394433"/>
                  <a:pt x="26412" y="394433"/>
                </a:cubicBezTo>
                <a:cubicBezTo>
                  <a:pt x="24174" y="394433"/>
                  <a:pt x="22304" y="394380"/>
                  <a:pt x="20210" y="394354"/>
                </a:cubicBezTo>
                <a:cubicBezTo>
                  <a:pt x="23690" y="411322"/>
                  <a:pt x="15932" y="430031"/>
                  <a:pt x="8828" y="446907"/>
                </a:cubicBezTo>
                <a:cubicBezTo>
                  <a:pt x="4995" y="456105"/>
                  <a:pt x="1057" y="465537"/>
                  <a:pt x="717" y="470967"/>
                </a:cubicBezTo>
                <a:cubicBezTo>
                  <a:pt x="-1507" y="483435"/>
                  <a:pt x="1790" y="493587"/>
                  <a:pt x="5846" y="506644"/>
                </a:cubicBezTo>
                <a:cubicBezTo>
                  <a:pt x="8606" y="515291"/>
                  <a:pt x="11419" y="524371"/>
                  <a:pt x="13132" y="534288"/>
                </a:cubicBezTo>
                <a:cubicBezTo>
                  <a:pt x="19778" y="567086"/>
                  <a:pt x="15697" y="597203"/>
                  <a:pt x="11419" y="629046"/>
                </a:cubicBezTo>
                <a:cubicBezTo>
                  <a:pt x="3033" y="688481"/>
                  <a:pt x="3033" y="727455"/>
                  <a:pt x="11066" y="780165"/>
                </a:cubicBezTo>
                <a:lnTo>
                  <a:pt x="14428" y="801203"/>
                </a:lnTo>
                <a:cubicBezTo>
                  <a:pt x="22788" y="852461"/>
                  <a:pt x="31383" y="905380"/>
                  <a:pt x="33686" y="957960"/>
                </a:cubicBezTo>
                <a:cubicBezTo>
                  <a:pt x="83596" y="963547"/>
                  <a:pt x="132055" y="957856"/>
                  <a:pt x="183640" y="951655"/>
                </a:cubicBezTo>
                <a:cubicBezTo>
                  <a:pt x="202832" y="949299"/>
                  <a:pt x="222182" y="946958"/>
                  <a:pt x="241832" y="945309"/>
                </a:cubicBezTo>
                <a:cubicBezTo>
                  <a:pt x="276999" y="943883"/>
                  <a:pt x="295995" y="957764"/>
                  <a:pt x="312767" y="970258"/>
                </a:cubicBezTo>
                <a:cubicBezTo>
                  <a:pt x="323024" y="977885"/>
                  <a:pt x="331763" y="984348"/>
                  <a:pt x="344192" y="987776"/>
                </a:cubicBezTo>
                <a:cubicBezTo>
                  <a:pt x="348561" y="989293"/>
                  <a:pt x="355652" y="987645"/>
                  <a:pt x="362154" y="986088"/>
                </a:cubicBezTo>
                <a:cubicBezTo>
                  <a:pt x="368735" y="984597"/>
                  <a:pt x="376375" y="982949"/>
                  <a:pt x="384068" y="982949"/>
                </a:cubicBezTo>
                <a:cubicBezTo>
                  <a:pt x="415113" y="982949"/>
                  <a:pt x="422152" y="986337"/>
                  <a:pt x="434607" y="1007256"/>
                </a:cubicBezTo>
                <a:lnTo>
                  <a:pt x="444550" y="1023126"/>
                </a:lnTo>
                <a:cubicBezTo>
                  <a:pt x="455330" y="1039309"/>
                  <a:pt x="470309" y="1061393"/>
                  <a:pt x="460327" y="1088893"/>
                </a:cubicBezTo>
                <a:cubicBezTo>
                  <a:pt x="456690" y="1098142"/>
                  <a:pt x="449809" y="1104226"/>
                  <a:pt x="443150" y="1110309"/>
                </a:cubicBezTo>
                <a:cubicBezTo>
                  <a:pt x="438754" y="1114299"/>
                  <a:pt x="434162" y="1118486"/>
                  <a:pt x="432317" y="1122123"/>
                </a:cubicBezTo>
                <a:cubicBezTo>
                  <a:pt x="424219" y="1145123"/>
                  <a:pt x="430198" y="1201326"/>
                  <a:pt x="444209" y="1224038"/>
                </a:cubicBezTo>
                <a:cubicBezTo>
                  <a:pt x="447532" y="1229742"/>
                  <a:pt x="450607" y="1233130"/>
                  <a:pt x="454047" y="1236924"/>
                </a:cubicBezTo>
                <a:cubicBezTo>
                  <a:pt x="461753" y="1244983"/>
                  <a:pt x="470309" y="1254011"/>
                  <a:pt x="473659" y="1276343"/>
                </a:cubicBezTo>
                <a:cubicBezTo>
                  <a:pt x="477060" y="1299879"/>
                  <a:pt x="476576" y="1322983"/>
                  <a:pt x="476301" y="1345315"/>
                </a:cubicBezTo>
                <a:lnTo>
                  <a:pt x="476040" y="1367020"/>
                </a:lnTo>
                <a:cubicBezTo>
                  <a:pt x="473763" y="1413333"/>
                  <a:pt x="455107" y="1458913"/>
                  <a:pt x="421838" y="1499339"/>
                </a:cubicBezTo>
                <a:cubicBezTo>
                  <a:pt x="415663" y="1507136"/>
                  <a:pt x="408533" y="1514371"/>
                  <a:pt x="401180" y="1521736"/>
                </a:cubicBezTo>
                <a:cubicBezTo>
                  <a:pt x="389393" y="1533812"/>
                  <a:pt x="378246" y="1545286"/>
                  <a:pt x="371207" y="1559153"/>
                </a:cubicBezTo>
                <a:cubicBezTo>
                  <a:pt x="367662" y="1566166"/>
                  <a:pt x="365255" y="1572432"/>
                  <a:pt x="362939" y="1578254"/>
                </a:cubicBezTo>
                <a:cubicBezTo>
                  <a:pt x="358151" y="1590146"/>
                  <a:pt x="353245" y="1602523"/>
                  <a:pt x="342321" y="1616561"/>
                </a:cubicBezTo>
                <a:cubicBezTo>
                  <a:pt x="321572" y="1646900"/>
                  <a:pt x="297709" y="1661866"/>
                  <a:pt x="272433" y="1677513"/>
                </a:cubicBezTo>
                <a:cubicBezTo>
                  <a:pt x="267867" y="1680365"/>
                  <a:pt x="263210" y="1683296"/>
                  <a:pt x="258460" y="1686383"/>
                </a:cubicBezTo>
                <a:cubicBezTo>
                  <a:pt x="259285" y="1686462"/>
                  <a:pt x="260044" y="1686553"/>
                  <a:pt x="260907" y="1686632"/>
                </a:cubicBezTo>
                <a:cubicBezTo>
                  <a:pt x="273100" y="1687809"/>
                  <a:pt x="286850" y="1689261"/>
                  <a:pt x="298912" y="1698197"/>
                </a:cubicBezTo>
                <a:cubicBezTo>
                  <a:pt x="315174" y="1708964"/>
                  <a:pt x="343799" y="1758993"/>
                  <a:pt x="340986" y="1784426"/>
                </a:cubicBezTo>
                <a:cubicBezTo>
                  <a:pt x="339403" y="1796658"/>
                  <a:pt x="332025" y="1805973"/>
                  <a:pt x="325653" y="1814110"/>
                </a:cubicBezTo>
                <a:cubicBezTo>
                  <a:pt x="321244" y="1819841"/>
                  <a:pt x="316653" y="1825676"/>
                  <a:pt x="315423" y="1830739"/>
                </a:cubicBezTo>
                <a:cubicBezTo>
                  <a:pt x="313905" y="1841898"/>
                  <a:pt x="315959" y="1871125"/>
                  <a:pt x="319635" y="1885830"/>
                </a:cubicBezTo>
                <a:cubicBezTo>
                  <a:pt x="322357" y="1895943"/>
                  <a:pt x="326320" y="1899449"/>
                  <a:pt x="333294" y="1905925"/>
                </a:cubicBezTo>
                <a:cubicBezTo>
                  <a:pt x="338134" y="1910413"/>
                  <a:pt x="343211" y="1915149"/>
                  <a:pt x="348430" y="1922083"/>
                </a:cubicBezTo>
                <a:cubicBezTo>
                  <a:pt x="359459" y="1939731"/>
                  <a:pt x="361395" y="1950276"/>
                  <a:pt x="364078" y="1964942"/>
                </a:cubicBezTo>
                <a:lnTo>
                  <a:pt x="366079" y="1974820"/>
                </a:lnTo>
                <a:cubicBezTo>
                  <a:pt x="367099" y="1980916"/>
                  <a:pt x="370200" y="1989053"/>
                  <a:pt x="373589" y="1998133"/>
                </a:cubicBezTo>
                <a:cubicBezTo>
                  <a:pt x="384840" y="2029375"/>
                  <a:pt x="398930" y="2067929"/>
                  <a:pt x="375682" y="2088980"/>
                </a:cubicBezTo>
                <a:cubicBezTo>
                  <a:pt x="361775" y="2102782"/>
                  <a:pt x="341117" y="2102364"/>
                  <a:pt x="325365" y="2100885"/>
                </a:cubicBezTo>
                <a:cubicBezTo>
                  <a:pt x="325536" y="2101134"/>
                  <a:pt x="325653" y="2101356"/>
                  <a:pt x="325850" y="2101618"/>
                </a:cubicBezTo>
                <a:cubicBezTo>
                  <a:pt x="331711" y="2112254"/>
                  <a:pt x="337533" y="2119646"/>
                  <a:pt x="343551" y="2127247"/>
                </a:cubicBezTo>
                <a:cubicBezTo>
                  <a:pt x="351217" y="2137033"/>
                  <a:pt x="359171" y="2147041"/>
                  <a:pt x="366681" y="2162100"/>
                </a:cubicBezTo>
                <a:cubicBezTo>
                  <a:pt x="369415" y="2168588"/>
                  <a:pt x="371809" y="2173652"/>
                  <a:pt x="373942" y="2178479"/>
                </a:cubicBezTo>
                <a:cubicBezTo>
                  <a:pt x="382040" y="2196337"/>
                  <a:pt x="389680" y="2213436"/>
                  <a:pt x="391512" y="2237417"/>
                </a:cubicBezTo>
                <a:cubicBezTo>
                  <a:pt x="393893" y="2254163"/>
                  <a:pt x="394220" y="2271040"/>
                  <a:pt x="394626" y="2287485"/>
                </a:cubicBezTo>
                <a:cubicBezTo>
                  <a:pt x="395385" y="2327086"/>
                  <a:pt x="396209" y="2358394"/>
                  <a:pt x="424598" y="2386927"/>
                </a:cubicBezTo>
                <a:cubicBezTo>
                  <a:pt x="461086" y="2423284"/>
                  <a:pt x="499392" y="2413027"/>
                  <a:pt x="547707" y="2400206"/>
                </a:cubicBezTo>
                <a:cubicBezTo>
                  <a:pt x="564073" y="2395797"/>
                  <a:pt x="580649" y="2391323"/>
                  <a:pt x="597696" y="2388837"/>
                </a:cubicBezTo>
                <a:cubicBezTo>
                  <a:pt x="628559" y="2383983"/>
                  <a:pt x="654371" y="2390826"/>
                  <a:pt x="679215" y="2396935"/>
                </a:cubicBezTo>
                <a:cubicBezTo>
                  <a:pt x="693462" y="2400481"/>
                  <a:pt x="706924" y="2403908"/>
                  <a:pt x="721538" y="2405426"/>
                </a:cubicBezTo>
                <a:cubicBezTo>
                  <a:pt x="751877" y="2409456"/>
                  <a:pt x="784609" y="2406028"/>
                  <a:pt x="816728" y="2402011"/>
                </a:cubicBezTo>
                <a:cubicBezTo>
                  <a:pt x="825218" y="2401017"/>
                  <a:pt x="833814" y="2399944"/>
                  <a:pt x="842108" y="2399094"/>
                </a:cubicBezTo>
                <a:cubicBezTo>
                  <a:pt x="871728" y="2396713"/>
                  <a:pt x="903061" y="2397825"/>
                  <a:pt x="915921" y="2418470"/>
                </a:cubicBezTo>
                <a:cubicBezTo>
                  <a:pt x="923849" y="2431565"/>
                  <a:pt x="921978" y="2447998"/>
                  <a:pt x="910439" y="2467517"/>
                </a:cubicBezTo>
                <a:cubicBezTo>
                  <a:pt x="902786" y="2478951"/>
                  <a:pt x="892006" y="2483360"/>
                  <a:pt x="883319" y="2486984"/>
                </a:cubicBezTo>
                <a:cubicBezTo>
                  <a:pt x="880192" y="2488201"/>
                  <a:pt x="875509" y="2490111"/>
                  <a:pt x="874462" y="2491157"/>
                </a:cubicBezTo>
                <a:cubicBezTo>
                  <a:pt x="868117" y="2501519"/>
                  <a:pt x="870341" y="2518749"/>
                  <a:pt x="872212" y="2532721"/>
                </a:cubicBezTo>
                <a:lnTo>
                  <a:pt x="872709" y="2537026"/>
                </a:lnTo>
                <a:cubicBezTo>
                  <a:pt x="873402" y="2543868"/>
                  <a:pt x="874174" y="2551757"/>
                  <a:pt x="875024" y="2560601"/>
                </a:cubicBezTo>
                <a:cubicBezTo>
                  <a:pt x="877589" y="2590246"/>
                  <a:pt x="881527" y="2635395"/>
                  <a:pt x="897488" y="2651618"/>
                </a:cubicBezTo>
                <a:cubicBezTo>
                  <a:pt x="900588" y="2655163"/>
                  <a:pt x="906358" y="2657754"/>
                  <a:pt x="911486" y="2660004"/>
                </a:cubicBezTo>
                <a:cubicBezTo>
                  <a:pt x="919244" y="2663602"/>
                  <a:pt x="928062" y="2667605"/>
                  <a:pt x="935218" y="2674500"/>
                </a:cubicBezTo>
                <a:cubicBezTo>
                  <a:pt x="943173" y="2681329"/>
                  <a:pt x="948615" y="2691246"/>
                  <a:pt x="953469" y="2699828"/>
                </a:cubicBezTo>
                <a:cubicBezTo>
                  <a:pt x="957773" y="2707821"/>
                  <a:pt x="961868" y="2715292"/>
                  <a:pt x="966800" y="2717581"/>
                </a:cubicBezTo>
                <a:cubicBezTo>
                  <a:pt x="972700" y="2720839"/>
                  <a:pt x="979857" y="2719805"/>
                  <a:pt x="987392" y="2720303"/>
                </a:cubicBezTo>
                <a:cubicBezTo>
                  <a:pt x="999141" y="2721205"/>
                  <a:pt x="1015101" y="2722474"/>
                  <a:pt x="1026837" y="2735125"/>
                </a:cubicBezTo>
                <a:cubicBezTo>
                  <a:pt x="1031311" y="2727956"/>
                  <a:pt x="1038127" y="2728361"/>
                  <a:pt x="1050818" y="2715279"/>
                </a:cubicBezTo>
                <a:lnTo>
                  <a:pt x="1051485" y="2715279"/>
                </a:lnTo>
                <a:close/>
              </a:path>
            </a:pathLst>
          </a:custGeom>
          <a:solidFill>
            <a:srgbClr val="5CE06B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DDAB9A77-69F8-FD6C-D0BA-79BE5685A0BC}"/>
              </a:ext>
            </a:extLst>
          </p:cNvPr>
          <p:cNvSpPr/>
          <p:nvPr/>
        </p:nvSpPr>
        <p:spPr>
          <a:xfrm rot="5400000">
            <a:off x="6088830" y="1053227"/>
            <a:ext cx="8149279" cy="451310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200"/>
            </a:pPr>
            <a:endParaRPr lang="pt-BR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0" name="TextBox 4">
            <a:extLst>
              <a:ext uri="{FF2B5EF4-FFF2-40B4-BE49-F238E27FC236}">
                <a16:creationId xmlns:a16="http://schemas.microsoft.com/office/drawing/2014/main" id="{78E01E6E-57F1-6888-5521-AFAB26B08F19}"/>
              </a:ext>
            </a:extLst>
          </p:cNvPr>
          <p:cNvSpPr txBox="1"/>
          <p:nvPr/>
        </p:nvSpPr>
        <p:spPr>
          <a:xfrm>
            <a:off x="7838541" y="1053687"/>
            <a:ext cx="3621557" cy="61484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>
                <a:solidFill>
                  <a:srgbClr val="FFFFFF"/>
                </a:solidFill>
                <a:latin typeface="Raleway"/>
                <a:ea typeface="+mn-lt"/>
                <a:cs typeface="Arial"/>
              </a:rPr>
              <a:t>20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estados </a:t>
            </a:r>
            <a:r>
              <a:rPr lang="pt-BR">
                <a:solidFill>
                  <a:srgbClr val="FFFFFF"/>
                </a:solidFill>
                <a:latin typeface="Raleway"/>
                <a:ea typeface="+mn-lt"/>
                <a:cs typeface="Arial"/>
              </a:rPr>
              <a:t>e o Distrito Federal 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com currículos atualizados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lvl="1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>
                <a:solidFill>
                  <a:srgbClr val="FFFFFF"/>
                </a:solidFill>
                <a:latin typeface="Raleway"/>
                <a:ea typeface="+mn-lt"/>
                <a:cs typeface="Arial"/>
              </a:rPr>
              <a:t>05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estados com currículos em análise nos conselhos (CE, </a:t>
            </a:r>
            <a:r>
              <a:rPr lang="pt-BR">
                <a:solidFill>
                  <a:srgbClr val="FFFFFF"/>
                </a:solidFill>
                <a:latin typeface="Raleway"/>
                <a:ea typeface="+mn-lt"/>
                <a:cs typeface="Arial"/>
              </a:rPr>
              <a:t>MA, PB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, PE, RO).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lvl="1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>
                <a:solidFill>
                  <a:srgbClr val="FFFFFF"/>
                </a:solidFill>
                <a:latin typeface="Raleway"/>
                <a:ea typeface="+mn-lt"/>
                <a:cs typeface="Arial"/>
              </a:rPr>
              <a:t>01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r>
              <a:rPr lang="pt-BR">
                <a:solidFill>
                  <a:srgbClr val="FFFFFF"/>
                </a:solidFill>
                <a:latin typeface="Raleway"/>
                <a:ea typeface="+mn-lt"/>
                <a:cs typeface="Arial"/>
              </a:rPr>
              <a:t>estado com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r>
              <a:rPr lang="pt-BR">
                <a:solidFill>
                  <a:srgbClr val="FFFFFF"/>
                </a:solidFill>
                <a:latin typeface="Raleway"/>
                <a:ea typeface="+mn-lt"/>
                <a:cs typeface="Arial"/>
              </a:rPr>
              <a:t>currículo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em elaboração (</a:t>
            </a:r>
            <a:r>
              <a:rPr lang="pt-BR">
                <a:solidFill>
                  <a:srgbClr val="FFFFFF"/>
                </a:solidFill>
                <a:latin typeface="Raleway"/>
                <a:ea typeface="+mn-lt"/>
                <a:cs typeface="Arial"/>
              </a:rPr>
              <a:t>BA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).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Arial"/>
              <a:cs typeface="Arial"/>
            </a:endParaRPr>
          </a:p>
        </p:txBody>
      </p:sp>
      <p:sp>
        <p:nvSpPr>
          <p:cNvPr id="122" name="CaixaDeTexto 4">
            <a:extLst>
              <a:ext uri="{FF2B5EF4-FFF2-40B4-BE49-F238E27FC236}">
                <a16:creationId xmlns:a16="http://schemas.microsoft.com/office/drawing/2014/main" id="{1E89E050-7FC2-1045-1B37-84DC633AD146}"/>
              </a:ext>
            </a:extLst>
          </p:cNvPr>
          <p:cNvSpPr txBox="1"/>
          <p:nvPr/>
        </p:nvSpPr>
        <p:spPr>
          <a:xfrm>
            <a:off x="7949651" y="384730"/>
            <a:ext cx="3987032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Status atualização curricular: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28800"/>
              </a:solidFill>
              <a:effectLst/>
              <a:uLnTx/>
              <a:uFillTx/>
              <a:latin typeface="Raleway Black"/>
              <a:ea typeface="+mn-ea"/>
              <a:cs typeface="Segoe UI"/>
            </a:endParaRPr>
          </a:p>
        </p:txBody>
      </p:sp>
      <p:cxnSp>
        <p:nvCxnSpPr>
          <p:cNvPr id="126" name="Conector de Seta Reta 125">
            <a:extLst>
              <a:ext uri="{FF2B5EF4-FFF2-40B4-BE49-F238E27FC236}">
                <a16:creationId xmlns:a16="http://schemas.microsoft.com/office/drawing/2014/main" id="{8FAA9941-37F9-946E-9E96-0CD52F694414}"/>
              </a:ext>
            </a:extLst>
          </p:cNvPr>
          <p:cNvCxnSpPr>
            <a:cxnSpLocks/>
          </p:cNvCxnSpPr>
          <p:nvPr/>
        </p:nvCxnSpPr>
        <p:spPr>
          <a:xfrm>
            <a:off x="7952170" y="856353"/>
            <a:ext cx="8592812" cy="7489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6122B112-159D-1BEF-F983-21C12200C827}"/>
              </a:ext>
            </a:extLst>
          </p:cNvPr>
          <p:cNvSpPr txBox="1"/>
          <p:nvPr/>
        </p:nvSpPr>
        <p:spPr>
          <a:xfrm>
            <a:off x="805393" y="5035313"/>
            <a:ext cx="21941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Estados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 com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currículos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atualizados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30" name="Google Shape;671;p82">
            <a:extLst>
              <a:ext uri="{FF2B5EF4-FFF2-40B4-BE49-F238E27FC236}">
                <a16:creationId xmlns:a16="http://schemas.microsoft.com/office/drawing/2014/main" id="{609A8C13-A2E9-8198-2347-D6D9F5005C42}"/>
              </a:ext>
            </a:extLst>
          </p:cNvPr>
          <p:cNvSpPr/>
          <p:nvPr/>
        </p:nvSpPr>
        <p:spPr>
          <a:xfrm>
            <a:off x="480995" y="5100864"/>
            <a:ext cx="274803" cy="274803"/>
          </a:xfrm>
          <a:prstGeom prst="ellipse">
            <a:avLst/>
          </a:prstGeom>
          <a:solidFill>
            <a:srgbClr val="5CE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AD7BF9EF-6EA6-999C-6D4B-913B0F21D2F6}"/>
              </a:ext>
            </a:extLst>
          </p:cNvPr>
          <p:cNvSpPr txBox="1"/>
          <p:nvPr/>
        </p:nvSpPr>
        <p:spPr>
          <a:xfrm>
            <a:off x="811729" y="6195250"/>
            <a:ext cx="26429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Estados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 com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currículos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em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Raleway"/>
                <a:cs typeface="Raleway"/>
              </a:rPr>
              <a:t>elaboração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671;p82">
            <a:extLst>
              <a:ext uri="{FF2B5EF4-FFF2-40B4-BE49-F238E27FC236}">
                <a16:creationId xmlns:a16="http://schemas.microsoft.com/office/drawing/2014/main" id="{888555FA-AE5F-EFE6-EA7A-C694582E5CBD}"/>
              </a:ext>
            </a:extLst>
          </p:cNvPr>
          <p:cNvSpPr/>
          <p:nvPr/>
        </p:nvSpPr>
        <p:spPr>
          <a:xfrm>
            <a:off x="476892" y="6292117"/>
            <a:ext cx="274803" cy="274803"/>
          </a:xfrm>
          <a:prstGeom prst="ellipse">
            <a:avLst/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E104A75E-F06B-5459-1322-8159EEA7052B}"/>
              </a:ext>
            </a:extLst>
          </p:cNvPr>
          <p:cNvSpPr txBox="1"/>
          <p:nvPr/>
        </p:nvSpPr>
        <p:spPr>
          <a:xfrm>
            <a:off x="805393" y="5613821"/>
            <a:ext cx="264299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Estados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 com 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currículos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em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análise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nos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Raleway"/>
                <a:ea typeface="+mn-ea"/>
                <a:cs typeface="+mn-cs"/>
              </a:rPr>
              <a:t>conselhos</a:t>
            </a:r>
            <a:endParaRPr kumimoji="0" lang="pt-BR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671;p82">
            <a:extLst>
              <a:ext uri="{FF2B5EF4-FFF2-40B4-BE49-F238E27FC236}">
                <a16:creationId xmlns:a16="http://schemas.microsoft.com/office/drawing/2014/main" id="{B8EE4C00-E527-9B5F-FFC0-FFDBA67328ED}"/>
              </a:ext>
            </a:extLst>
          </p:cNvPr>
          <p:cNvSpPr/>
          <p:nvPr/>
        </p:nvSpPr>
        <p:spPr>
          <a:xfrm>
            <a:off x="480995" y="5648057"/>
            <a:ext cx="274803" cy="274803"/>
          </a:xfrm>
          <a:prstGeom prst="ellipse">
            <a:avLst/>
          </a:prstGeom>
          <a:solidFill>
            <a:srgbClr val="63A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142" name="Conector de Seta Reta 141">
            <a:extLst>
              <a:ext uri="{FF2B5EF4-FFF2-40B4-BE49-F238E27FC236}">
                <a16:creationId xmlns:a16="http://schemas.microsoft.com/office/drawing/2014/main" id="{D793FF8A-BD49-B6D8-FB38-900FDA253C7D}"/>
              </a:ext>
            </a:extLst>
          </p:cNvPr>
          <p:cNvCxnSpPr/>
          <p:nvPr/>
        </p:nvCxnSpPr>
        <p:spPr>
          <a:xfrm flipV="1">
            <a:off x="476892" y="4897483"/>
            <a:ext cx="2613500" cy="8986"/>
          </a:xfrm>
          <a:prstGeom prst="straightConnector1">
            <a:avLst/>
          </a:prstGeom>
          <a:ln>
            <a:solidFill>
              <a:srgbClr val="63A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23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A9B72-C6BC-9B94-3F22-B18EC930B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C5F77C5-91FD-3C19-8997-F5574DDA1ED6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276717-8C13-A805-AA23-229CB300988E}"/>
              </a:ext>
            </a:extLst>
          </p:cNvPr>
          <p:cNvSpPr txBox="1"/>
          <p:nvPr/>
        </p:nvSpPr>
        <p:spPr>
          <a:xfrm>
            <a:off x="688554" y="328207"/>
            <a:ext cx="78519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accent1"/>
                </a:solidFill>
                <a:latin typeface="Raleway Black"/>
              </a:rPr>
              <a:t>Atualização curricular - Municípios</a:t>
            </a:r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FB6CE8A6-FF03-A604-86C0-6ABF616AFF7D}"/>
              </a:ext>
            </a:extLst>
          </p:cNvPr>
          <p:cNvSpPr/>
          <p:nvPr/>
        </p:nvSpPr>
        <p:spPr>
          <a:xfrm>
            <a:off x="1031171" y="3458194"/>
            <a:ext cx="2357120" cy="99568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noProof="0"/>
              <a:t>O município tem sistema próprio de ensino?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D07A0D2-CFCD-B86B-E4C9-60C0EDBF56B3}"/>
              </a:ext>
            </a:extLst>
          </p:cNvPr>
          <p:cNvSpPr txBox="1"/>
          <p:nvPr/>
        </p:nvSpPr>
        <p:spPr>
          <a:xfrm>
            <a:off x="5019040" y="2193756"/>
            <a:ext cx="741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noProof="0"/>
              <a:t>SIM</a:t>
            </a:r>
          </a:p>
          <a:p>
            <a:endParaRPr lang="pt-BR" noProof="0"/>
          </a:p>
        </p:txBody>
      </p:sp>
      <p:sp>
        <p:nvSpPr>
          <p:cNvPr id="571" name="Retângulo 570">
            <a:extLst>
              <a:ext uri="{FF2B5EF4-FFF2-40B4-BE49-F238E27FC236}">
                <a16:creationId xmlns:a16="http://schemas.microsoft.com/office/drawing/2014/main" id="{F95CDAB4-5A5F-8847-6684-08DEB4E4AE8E}"/>
              </a:ext>
            </a:extLst>
          </p:cNvPr>
          <p:cNvSpPr/>
          <p:nvPr/>
        </p:nvSpPr>
        <p:spPr>
          <a:xfrm>
            <a:off x="7504533" y="1605280"/>
            <a:ext cx="3567007" cy="85515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 noProof="0"/>
              <a:t>Aprovação </a:t>
            </a:r>
            <a:r>
              <a:rPr lang="pt-BR" b="1"/>
              <a:t>no Conselho Municipal do</a:t>
            </a:r>
            <a:r>
              <a:rPr lang="pt-BR" b="1" noProof="0"/>
              <a:t> referencial próprio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5535F8-6C11-B0BC-53DF-0B186EC2CD4C}"/>
              </a:ext>
            </a:extLst>
          </p:cNvPr>
          <p:cNvSpPr txBox="1"/>
          <p:nvPr/>
        </p:nvSpPr>
        <p:spPr>
          <a:xfrm>
            <a:off x="5021705" y="5405211"/>
            <a:ext cx="7416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noProof="0"/>
              <a:t>NÃO</a:t>
            </a:r>
            <a:endParaRPr lang="pt-BR" noProof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5C0C5EE-F42D-4C20-D94A-BB05AFF3A9A4}"/>
              </a:ext>
            </a:extLst>
          </p:cNvPr>
          <p:cNvSpPr/>
          <p:nvPr/>
        </p:nvSpPr>
        <p:spPr>
          <a:xfrm>
            <a:off x="7504532" y="5162302"/>
            <a:ext cx="3567007" cy="855149"/>
          </a:xfrm>
          <a:prstGeom prst="rect">
            <a:avLst/>
          </a:prstGeom>
          <a:solidFill>
            <a:srgbClr val="F59F44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 noProof="0"/>
              <a:t>Adesão ao currículo do Estado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C04561-7F4D-4500-C25A-522B49CEB3C6}"/>
              </a:ext>
            </a:extLst>
          </p:cNvPr>
          <p:cNvSpPr/>
          <p:nvPr/>
        </p:nvSpPr>
        <p:spPr>
          <a:xfrm>
            <a:off x="7504533" y="2558073"/>
            <a:ext cx="3567007" cy="85515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/>
              <a:t>Aprovação no Conselho Municipal da adesão ao currículo do estado</a:t>
            </a:r>
            <a:endParaRPr lang="pt-BR" b="1" noProof="0">
              <a:cs typeface="Arial"/>
            </a:endParaRPr>
          </a:p>
        </p:txBody>
      </p: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888837E9-BBAE-7E33-B69E-C6D34399C0AB}"/>
              </a:ext>
            </a:extLst>
          </p:cNvPr>
          <p:cNvCxnSpPr>
            <a:cxnSpLocks/>
          </p:cNvCxnSpPr>
          <p:nvPr/>
        </p:nvCxnSpPr>
        <p:spPr>
          <a:xfrm flipV="1">
            <a:off x="3388291" y="2335969"/>
            <a:ext cx="1633414" cy="157509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B00E3C9C-3BEF-E430-C33D-3BC046944472}"/>
              </a:ext>
            </a:extLst>
          </p:cNvPr>
          <p:cNvCxnSpPr>
            <a:cxnSpLocks/>
            <a:stCxn id="42" idx="3"/>
            <a:endCxn id="5" idx="1"/>
          </p:cNvCxnSpPr>
          <p:nvPr/>
        </p:nvCxnSpPr>
        <p:spPr>
          <a:xfrm>
            <a:off x="3388291" y="3956034"/>
            <a:ext cx="1633414" cy="1633843"/>
          </a:xfrm>
          <a:prstGeom prst="bentConnector3">
            <a:avLst/>
          </a:prstGeom>
          <a:ln w="38100">
            <a:solidFill>
              <a:srgbClr val="F59F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7D717C1B-F5B4-46AE-F50A-B05C2903354D}"/>
              </a:ext>
            </a:extLst>
          </p:cNvPr>
          <p:cNvCxnSpPr>
            <a:cxnSpLocks/>
          </p:cNvCxnSpPr>
          <p:nvPr/>
        </p:nvCxnSpPr>
        <p:spPr>
          <a:xfrm flipV="1">
            <a:off x="5684360" y="1967875"/>
            <a:ext cx="1694465" cy="39820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7381171C-8643-0108-E57D-6D264A527B83}"/>
              </a:ext>
            </a:extLst>
          </p:cNvPr>
          <p:cNvCxnSpPr>
            <a:cxnSpLocks/>
          </p:cNvCxnSpPr>
          <p:nvPr/>
        </p:nvCxnSpPr>
        <p:spPr>
          <a:xfrm>
            <a:off x="5684360" y="2381065"/>
            <a:ext cx="1707111" cy="57199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A959F6DE-A4DD-3293-80FA-FC34980D91EC}"/>
              </a:ext>
            </a:extLst>
          </p:cNvPr>
          <p:cNvCxnSpPr>
            <a:stCxn id="5" idx="3"/>
          </p:cNvCxnSpPr>
          <p:nvPr/>
        </p:nvCxnSpPr>
        <p:spPr>
          <a:xfrm>
            <a:off x="5763385" y="5589877"/>
            <a:ext cx="1615440" cy="0"/>
          </a:xfrm>
          <a:prstGeom prst="straightConnector1">
            <a:avLst/>
          </a:prstGeom>
          <a:ln w="38100">
            <a:solidFill>
              <a:srgbClr val="F59F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46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25D01-D37B-C821-62E3-B621B34D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C9B5022E-81CD-D45A-EBFC-E1C8778E6213}"/>
              </a:ext>
            </a:extLst>
          </p:cNvPr>
          <p:cNvSpPr/>
          <p:nvPr/>
        </p:nvSpPr>
        <p:spPr>
          <a:xfrm>
            <a:off x="5095379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66047D1-DEA9-BDE6-3771-A5B8FF6796DC}"/>
              </a:ext>
            </a:extLst>
          </p:cNvPr>
          <p:cNvSpPr/>
          <p:nvPr/>
        </p:nvSpPr>
        <p:spPr>
          <a:xfrm>
            <a:off x="1350996" y="3320192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EEE9D85-9760-0FB6-D8A0-6D4B3BA392E7}"/>
              </a:ext>
            </a:extLst>
          </p:cNvPr>
          <p:cNvSpPr/>
          <p:nvPr/>
        </p:nvSpPr>
        <p:spPr>
          <a:xfrm>
            <a:off x="8738752" y="3306940"/>
            <a:ext cx="118872" cy="118872"/>
          </a:xfrm>
          <a:prstGeom prst="ellipse">
            <a:avLst/>
          </a:prstGeom>
          <a:solidFill>
            <a:srgbClr val="FCC7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aixaDeTexto 17">
            <a:extLst>
              <a:ext uri="{FF2B5EF4-FFF2-40B4-BE49-F238E27FC236}">
                <a16:creationId xmlns:a16="http://schemas.microsoft.com/office/drawing/2014/main" id="{709373A2-D13A-EBA8-E6B9-3B19603A907E}"/>
              </a:ext>
            </a:extLst>
          </p:cNvPr>
          <p:cNvSpPr txBox="1"/>
          <p:nvPr/>
        </p:nvSpPr>
        <p:spPr>
          <a:xfrm>
            <a:off x="1348348" y="2104699"/>
            <a:ext cx="217930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bg2">
                    <a:lumMod val="76000"/>
                  </a:schemeClr>
                </a:solidFill>
                <a:latin typeface="Raleway Black"/>
                <a:ea typeface="+mn-lt"/>
                <a:cs typeface="Arial"/>
              </a:rPr>
              <a:t>Regulamentação e indução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25C54D3-F1D0-18B7-C85C-FFF7D7AB7B51}"/>
              </a:ext>
            </a:extLst>
          </p:cNvPr>
          <p:cNvCxnSpPr/>
          <p:nvPr/>
        </p:nvCxnSpPr>
        <p:spPr>
          <a:xfrm flipV="1">
            <a:off x="301975" y="3369858"/>
            <a:ext cx="11654308" cy="28968"/>
          </a:xfrm>
          <a:prstGeom prst="straightConnector1">
            <a:avLst/>
          </a:prstGeom>
          <a:ln>
            <a:solidFill>
              <a:srgbClr val="FFC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6">
            <a:extLst>
              <a:ext uri="{FF2B5EF4-FFF2-40B4-BE49-F238E27FC236}">
                <a16:creationId xmlns:a16="http://schemas.microsoft.com/office/drawing/2014/main" id="{614B1107-C0B0-4919-A5B4-6B20D6DC113E}"/>
              </a:ext>
            </a:extLst>
          </p:cNvPr>
          <p:cNvSpPr txBox="1"/>
          <p:nvPr/>
        </p:nvSpPr>
        <p:spPr>
          <a:xfrm>
            <a:off x="5095631" y="1966200"/>
            <a:ext cx="19225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bg2">
                    <a:lumMod val="76000"/>
                  </a:schemeClr>
                </a:solidFill>
                <a:latin typeface="Raleway Black"/>
                <a:ea typeface="+mn-lt"/>
                <a:cs typeface="Arial"/>
              </a:rPr>
              <a:t>Atualização curricular e planejamento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cs typeface="Arial"/>
            </a:endParaRPr>
          </a:p>
        </p:txBody>
      </p:sp>
      <p:sp>
        <p:nvSpPr>
          <p:cNvPr id="11" name="CaixaDeTexto 7">
            <a:extLst>
              <a:ext uri="{FF2B5EF4-FFF2-40B4-BE49-F238E27FC236}">
                <a16:creationId xmlns:a16="http://schemas.microsoft.com/office/drawing/2014/main" id="{C2B04BE5-45DD-901B-28C3-CC37E38FC907}"/>
              </a:ext>
            </a:extLst>
          </p:cNvPr>
          <p:cNvSpPr txBox="1"/>
          <p:nvPr/>
        </p:nvSpPr>
        <p:spPr>
          <a:xfrm>
            <a:off x="8801383" y="2091680"/>
            <a:ext cx="28073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Implementação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 Black"/>
                <a:ea typeface="+mn-lt"/>
                <a:cs typeface="Arial"/>
              </a:rPr>
              <a:t> pelas redes </a:t>
            </a:r>
            <a:endParaRPr lang="pt-BR">
              <a:solidFill>
                <a:schemeClr val="accent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860508-B98B-99AE-CC9E-7E8388994892}"/>
              </a:ext>
            </a:extLst>
          </p:cNvPr>
          <p:cNvSpPr txBox="1"/>
          <p:nvPr/>
        </p:nvSpPr>
        <p:spPr>
          <a:xfrm>
            <a:off x="726894" y="1105422"/>
            <a:ext cx="10798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Desde sua criação, a ENEC organiza sua atuação para fortalecer a Educação Digital e Midiática nas escolas públicas nas seguintes frentes:</a:t>
            </a: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3A753758-EC60-53C4-0685-AECA6F4A4279}"/>
              </a:ext>
            </a:extLst>
          </p:cNvPr>
          <p:cNvSpPr txBox="1"/>
          <p:nvPr/>
        </p:nvSpPr>
        <p:spPr>
          <a:xfrm>
            <a:off x="496436" y="359219"/>
            <a:ext cx="649454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COMO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Promover educação digital e midiática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FFAB40">
                    <a:lumMod val="76000"/>
                  </a:srgbClr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 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rgbClr val="FFAB40">
                  <a:lumMod val="76000"/>
                </a:srgbClr>
              </a:solidFill>
              <a:effectLst/>
              <a:uLnTx/>
              <a:uFillTx/>
              <a:latin typeface="Raleway Black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95183D5A-95B8-5C8B-633F-EB797F005AD3}"/>
              </a:ext>
            </a:extLst>
          </p:cNvPr>
          <p:cNvCxnSpPr/>
          <p:nvPr/>
        </p:nvCxnSpPr>
        <p:spPr>
          <a:xfrm>
            <a:off x="-1781080" y="936865"/>
            <a:ext cx="8592812" cy="74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FF127D-B317-E01B-2641-93016FE25EF3}"/>
              </a:ext>
            </a:extLst>
          </p:cNvPr>
          <p:cNvSpPr txBox="1"/>
          <p:nvPr/>
        </p:nvSpPr>
        <p:spPr>
          <a:xfrm>
            <a:off x="730685" y="2092891"/>
            <a:ext cx="532357" cy="882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tx1">
                    <a:lumMod val="49000"/>
                    <a:lumOff val="51000"/>
                  </a:schemeClr>
                </a:solidFill>
                <a:latin typeface="Raleway Black"/>
              </a:rPr>
              <a:t>1</a:t>
            </a:r>
            <a:endParaRPr lang="pt-BR" sz="3200">
              <a:solidFill>
                <a:schemeClr val="tx1">
                  <a:lumMod val="49000"/>
                  <a:lumOff val="51000"/>
                </a:schemeClr>
              </a:solidFill>
            </a:endParaRPr>
          </a:p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96E266-2063-264E-0833-A4565F497061}"/>
              </a:ext>
            </a:extLst>
          </p:cNvPr>
          <p:cNvSpPr txBox="1"/>
          <p:nvPr/>
        </p:nvSpPr>
        <p:spPr>
          <a:xfrm>
            <a:off x="4227535" y="2092890"/>
            <a:ext cx="53235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tx1">
                    <a:lumMod val="49000"/>
                    <a:lumOff val="51000"/>
                  </a:schemeClr>
                </a:solidFill>
                <a:latin typeface="Raleway Black"/>
              </a:rPr>
              <a:t>2</a:t>
            </a: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DB40EA-5FA8-7D82-C2CC-30FD18C6438A}"/>
              </a:ext>
            </a:extLst>
          </p:cNvPr>
          <p:cNvSpPr txBox="1"/>
          <p:nvPr/>
        </p:nvSpPr>
        <p:spPr>
          <a:xfrm>
            <a:off x="7693069" y="2103327"/>
            <a:ext cx="78287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>
                <a:solidFill>
                  <a:schemeClr val="accent1"/>
                </a:solidFill>
                <a:latin typeface="Raleway Black"/>
              </a:rPr>
              <a:t>3</a:t>
            </a:r>
            <a:endParaRPr lang="pt-BR" sz="3200">
              <a:solidFill>
                <a:schemeClr val="accent1"/>
              </a:solidFill>
              <a:ea typeface="Calibri"/>
              <a:cs typeface="Calibri"/>
            </a:endParaRPr>
          </a:p>
          <a:p>
            <a:pPr algn="ctr"/>
            <a:endParaRPr lang="pt-BR">
              <a:solidFill>
                <a:srgbClr val="757070"/>
              </a:solidFill>
            </a:endParaRP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9B15459F-0A90-AB9A-E8CE-2AAE8C93D0F2}"/>
              </a:ext>
            </a:extLst>
          </p:cNvPr>
          <p:cNvSpPr txBox="1"/>
          <p:nvPr/>
        </p:nvSpPr>
        <p:spPr>
          <a:xfrm>
            <a:off x="418303" y="3710996"/>
            <a:ext cx="3453768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Conselho Nacional de Educação previu início da implementação ainda em 2026 </a:t>
            </a:r>
          </a:p>
          <a:p>
            <a:pPr>
              <a:defRPr/>
            </a:pP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Importante que as redes já iniciem as estratégias de implementação nas escolas</a:t>
            </a:r>
            <a:endParaRPr lang="pt-BR"/>
          </a:p>
        </p:txBody>
      </p:sp>
      <p:sp>
        <p:nvSpPr>
          <p:cNvPr id="19" name="CaixaDeTexto 14">
            <a:extLst>
              <a:ext uri="{FF2B5EF4-FFF2-40B4-BE49-F238E27FC236}">
                <a16:creationId xmlns:a16="http://schemas.microsoft.com/office/drawing/2014/main" id="{04BC89F1-0202-F3E7-A506-E8BB0B5961FC}"/>
              </a:ext>
            </a:extLst>
          </p:cNvPr>
          <p:cNvSpPr txBox="1"/>
          <p:nvPr/>
        </p:nvSpPr>
        <p:spPr>
          <a:xfrm>
            <a:off x="8083851" y="3709730"/>
            <a:ext cx="3802820" cy="141577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MEC possui inúmeros materiais de apoio, cursos e recursos digitais</a:t>
            </a:r>
          </a:p>
          <a:p>
            <a:pPr>
              <a:defRPr/>
            </a:pP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Tudo disponível no site do Escolas Conectadas do MEC </a:t>
            </a:r>
            <a:endParaRPr lang="pt-BR"/>
          </a:p>
        </p:txBody>
      </p:sp>
      <p:sp>
        <p:nvSpPr>
          <p:cNvPr id="2" name="CaixaDeTexto 14">
            <a:extLst>
              <a:ext uri="{FF2B5EF4-FFF2-40B4-BE49-F238E27FC236}">
                <a16:creationId xmlns:a16="http://schemas.microsoft.com/office/drawing/2014/main" id="{E7BE487E-63C5-7272-1438-3855F5586630}"/>
              </a:ext>
            </a:extLst>
          </p:cNvPr>
          <p:cNvSpPr txBox="1"/>
          <p:nvPr/>
        </p:nvSpPr>
        <p:spPr>
          <a:xfrm>
            <a:off x="4232097" y="3730606"/>
            <a:ext cx="3583615" cy="16312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>
                <a:solidFill>
                  <a:schemeClr val="accent1"/>
                </a:solidFill>
                <a:latin typeface="Raleway Black"/>
                <a:ea typeface="+mn-lt"/>
                <a:cs typeface="Arial"/>
              </a:rPr>
              <a:t>Livros do PNLD do Ensino Médio</a:t>
            </a:r>
          </a:p>
          <a:p>
            <a:pPr>
              <a:defRPr/>
            </a:pPr>
            <a:r>
              <a:rPr lang="pt-BR" sz="16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Calibri"/>
                <a:cs typeface="Arial"/>
              </a:rPr>
              <a:t>Já chegaram nas escolas e pela primeira vez já temos o livro de Educação Digital para apoiar redes e escolas na implementação 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142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04113-6D0D-B7C7-82A1-ECA8C933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936A59B-005F-623B-7721-98BE9731FA9E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2B0D18-27D9-33AB-491B-CAEB2DAAB5FA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pt-BR" sz="2400">
                <a:solidFill>
                  <a:srgbClr val="4285F4"/>
                </a:solidFill>
                <a:latin typeface="Raleway Black"/>
              </a:rPr>
              <a:t>O que os estados precisam fazer agora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aleway Black"/>
                <a:ea typeface="+mn-ea"/>
                <a:cs typeface="+mn-cs"/>
              </a:rPr>
              <a:t>?</a:t>
            </a: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4285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FA4058-A6ED-3481-49B4-AB9AD90ACC81}"/>
              </a:ext>
            </a:extLst>
          </p:cNvPr>
          <p:cNvSpPr txBox="1"/>
          <p:nvPr/>
        </p:nvSpPr>
        <p:spPr>
          <a:xfrm>
            <a:off x="422265" y="1376485"/>
            <a:ext cx="11439144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Consolidar estratégias de implementação curricular em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regime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de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colaboração com os municípios;</a:t>
            </a:r>
            <a:endParaRPr lang="pt-BR" sz="2000" b="1">
              <a:solidFill>
                <a:srgbClr val="000000"/>
              </a:solidFill>
              <a:latin typeface="Raleway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BR" sz="2000">
              <a:latin typeface="Raleway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Fortalecer a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comunicação sobre os currículos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 estaduais atualizados </a:t>
            </a: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e 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os caminhos </a:t>
            </a: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de 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adesão curricular;</a:t>
            </a:r>
            <a:endParaRPr lang="pt-BR" sz="2000">
              <a:latin typeface="Raleway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BR" sz="2000">
              <a:latin typeface="Raleway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Estruturar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políticas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de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formação continuada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 para o desenvolvimento dos saberes digitais docentes;</a:t>
            </a:r>
            <a:endParaRPr lang="pt-BR" sz="2000">
              <a:latin typeface="Raleway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BR" sz="2000">
              <a:latin typeface="Raleway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Implementar 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 Educação </a:t>
            </a:r>
            <a:r>
              <a:rPr kumimoji="0" lang="pt-BR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+mn-lt"/>
              </a:rPr>
              <a:t>Digital e Midiática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nas escolas;</a:t>
            </a:r>
            <a:endParaRPr lang="pt-BR" sz="2000" b="1">
              <a:latin typeface="Raleway"/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  <a:defRPr/>
            </a:pPr>
            <a:endParaRPr lang="pt-BR" sz="2000" b="1">
              <a:solidFill>
                <a:srgbClr val="000000"/>
              </a:solidFill>
              <a:latin typeface="Raleway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Dar </a:t>
            </a:r>
            <a:r>
              <a:rPr lang="pt-BR" sz="20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atenção ao currículo ainda em elaboração e acompanhar de perto os processos em análise nos conselhos</a:t>
            </a:r>
            <a:r>
              <a:rPr lang="pt-BR" sz="20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, considerando os prazos de implementação e comprovação previstos até agosto de 2026.</a:t>
            </a:r>
          </a:p>
        </p:txBody>
      </p:sp>
    </p:spTree>
    <p:extLst>
      <p:ext uri="{BB962C8B-B14F-4D97-AF65-F5344CB8AC3E}">
        <p14:creationId xmlns:p14="http://schemas.microsoft.com/office/powerpoint/2010/main" val="365348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2705EB-F455-C085-73D8-92CDD3359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EEA7BE3-A40B-6E2D-5E66-364FD3ACDE97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C69E1E-3A00-15A8-C419-D5813BC374B3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Raleway Black"/>
                <a:ea typeface="+mn-ea"/>
                <a:cs typeface="+mn-cs"/>
              </a:rPr>
              <a:t>Como o MEC tem apoiado as redes?</a:t>
            </a: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4285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AFB03188-D478-581E-3B32-733B37486126}"/>
              </a:ext>
            </a:extLst>
          </p:cNvPr>
          <p:cNvSpPr/>
          <p:nvPr/>
        </p:nvSpPr>
        <p:spPr>
          <a:xfrm rot="5400000">
            <a:off x="6252669" y="1195473"/>
            <a:ext cx="7662098" cy="48325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TextBox 4">
            <a:extLst>
              <a:ext uri="{FF2B5EF4-FFF2-40B4-BE49-F238E27FC236}">
                <a16:creationId xmlns:a16="http://schemas.microsoft.com/office/drawing/2014/main" id="{06296594-84EA-4D1F-B47C-E6613B238140}"/>
              </a:ext>
            </a:extLst>
          </p:cNvPr>
          <p:cNvSpPr txBox="1"/>
          <p:nvPr/>
        </p:nvSpPr>
        <p:spPr>
          <a:xfrm>
            <a:off x="7441685" y="711303"/>
            <a:ext cx="4268571" cy="6235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Arial"/>
              </a:rPr>
              <a:t>Redes municipais: 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360 horas de especialização coordenada com 5 universidades públicas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4.760 municípios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6.400 cursistas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7 encontros regionais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1 encontro Nacional com mais de 1.000 representantes das redes de ensino</a:t>
            </a:r>
          </a:p>
          <a:p>
            <a:pPr marL="3429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3429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Redes estaduais: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endParaRPr lang="pt-B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23 estados aderiram à assessoria técnica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124 reuniões e ciclos formativos</a:t>
            </a:r>
          </a:p>
          <a:p>
            <a:pPr marL="3429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34290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Conselhos de Educação: </a:t>
            </a: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Ciclo formativo de 4 encontros </a:t>
            </a:r>
            <a:r>
              <a:rPr kumimoji="0" 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Foncede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e </a:t>
            </a:r>
            <a:r>
              <a:rPr kumimoji="0" lang="pt-BR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Uncme</a:t>
            </a: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628650" marR="0" lvl="1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400">
                <a:solidFill>
                  <a:srgbClr val="FFFFFF"/>
                </a:solidFill>
                <a:latin typeface="Raleway"/>
                <a:ea typeface="+mn-lt"/>
                <a:cs typeface="Arial"/>
              </a:rPr>
              <a:t>Participação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de +1000 conselheiros de educação.</a:t>
            </a: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Arial"/>
              <a:cs typeface="Arial"/>
            </a:endParaRPr>
          </a:p>
        </p:txBody>
      </p:sp>
      <p:sp>
        <p:nvSpPr>
          <p:cNvPr id="59" name="CaixaDeTexto 4">
            <a:extLst>
              <a:ext uri="{FF2B5EF4-FFF2-40B4-BE49-F238E27FC236}">
                <a16:creationId xmlns:a16="http://schemas.microsoft.com/office/drawing/2014/main" id="{F838109A-7D43-0B41-833A-0D3E6D324FE2}"/>
              </a:ext>
            </a:extLst>
          </p:cNvPr>
          <p:cNvSpPr txBox="1"/>
          <p:nvPr/>
        </p:nvSpPr>
        <p:spPr>
          <a:xfrm>
            <a:off x="684161" y="802584"/>
            <a:ext cx="59426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80E78B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Formação </a:t>
            </a:r>
            <a:r>
              <a:rPr lang="pt-BR" b="1">
                <a:solidFill>
                  <a:srgbClr val="80E78B"/>
                </a:solidFill>
                <a:latin typeface="Raleway Black"/>
                <a:cs typeface="Segoe UI"/>
              </a:rPr>
              <a:t>das equipes técnicas </a:t>
            </a: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80E78B"/>
              </a:solidFill>
              <a:effectLst/>
              <a:uLnTx/>
              <a:uFillTx/>
              <a:latin typeface="Raleway Black"/>
              <a:cs typeface="Segoe UI"/>
            </a:endParaRPr>
          </a:p>
        </p:txBody>
      </p: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D74AC21C-4D52-7947-80BD-36B4755144BA}"/>
              </a:ext>
            </a:extLst>
          </p:cNvPr>
          <p:cNvCxnSpPr>
            <a:cxnSpLocks/>
          </p:cNvCxnSpPr>
          <p:nvPr/>
        </p:nvCxnSpPr>
        <p:spPr>
          <a:xfrm>
            <a:off x="7487385" y="576822"/>
            <a:ext cx="8592812" cy="7489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>
            <a:extLst>
              <a:ext uri="{FF2B5EF4-FFF2-40B4-BE49-F238E27FC236}">
                <a16:creationId xmlns:a16="http://schemas.microsoft.com/office/drawing/2014/main" id="{60897ED4-F475-E05E-5031-E34A04BC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91" y="1294705"/>
            <a:ext cx="5829237" cy="5333884"/>
          </a:xfrm>
          <a:prstGeom prst="snip2DiagRect">
            <a:avLst>
              <a:gd name="adj1" fmla="val 0"/>
              <a:gd name="adj2" fmla="val 7989"/>
            </a:avLst>
          </a:prstGeom>
        </p:spPr>
      </p:pic>
    </p:spTree>
    <p:extLst>
      <p:ext uri="{BB962C8B-B14F-4D97-AF65-F5344CB8AC3E}">
        <p14:creationId xmlns:p14="http://schemas.microsoft.com/office/powerpoint/2010/main" val="752607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1C6A0-5BEE-C938-514B-C2395F624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65" descr="Forma, Logotipo&#10;&#10;O conteúdo gerado por IA pode estar incorreto.">
            <a:extLst>
              <a:ext uri="{FF2B5EF4-FFF2-40B4-BE49-F238E27FC236}">
                <a16:creationId xmlns:a16="http://schemas.microsoft.com/office/drawing/2014/main" id="{0FFD04C2-ADCA-FC03-179B-3FA30A640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893" y="-821181"/>
            <a:ext cx="181998" cy="138231"/>
          </a:xfrm>
          <a:prstGeom prst="rect">
            <a:avLst/>
          </a:prstGeom>
        </p:spPr>
      </p:pic>
      <p:sp>
        <p:nvSpPr>
          <p:cNvPr id="6" name="Google Shape;291;p65">
            <a:extLst>
              <a:ext uri="{FF2B5EF4-FFF2-40B4-BE49-F238E27FC236}">
                <a16:creationId xmlns:a16="http://schemas.microsoft.com/office/drawing/2014/main" id="{D79F32D6-9448-C7B3-67D9-7058120F9EAB}"/>
              </a:ext>
            </a:extLst>
          </p:cNvPr>
          <p:cNvSpPr/>
          <p:nvPr/>
        </p:nvSpPr>
        <p:spPr>
          <a:xfrm>
            <a:off x="871215" y="2526389"/>
            <a:ext cx="7727929" cy="98030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pt-BR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 </a:t>
            </a:r>
            <a:r>
              <a:rPr lang="pt-BR" sz="1700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o Referencial de Saberes Digitais Docentes</a:t>
            </a:r>
            <a:endParaRPr lang="pt-BR" sz="1700" kern="0">
              <a:solidFill>
                <a:srgbClr val="000000"/>
              </a:solidFill>
              <a:latin typeface="Arial"/>
              <a:cs typeface="Arial"/>
              <a:sym typeface="Raleway"/>
            </a:endParaRPr>
          </a:p>
          <a:p>
            <a:pPr defTabSz="1219170">
              <a:buSzPts val="1400"/>
            </a:pP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                             que orienta o desenvolvimento de competências necessárias para o mundo digital</a:t>
            </a:r>
            <a:endParaRPr lang="pt-BR" sz="170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Google Shape;292;p65">
            <a:extLst>
              <a:ext uri="{FF2B5EF4-FFF2-40B4-BE49-F238E27FC236}">
                <a16:creationId xmlns:a16="http://schemas.microsoft.com/office/drawing/2014/main" id="{116920EB-B8C1-6062-7799-20956A1CF1B8}"/>
              </a:ext>
            </a:extLst>
          </p:cNvPr>
          <p:cNvSpPr/>
          <p:nvPr/>
        </p:nvSpPr>
        <p:spPr>
          <a:xfrm>
            <a:off x="239128" y="2726258"/>
            <a:ext cx="827790" cy="58056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2500"/>
            </a:pPr>
            <a:endParaRPr sz="3333" kern="0">
              <a:solidFill>
                <a:srgbClr val="000000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9" name="Google Shape;302;p65" descr="Cérebro na cabeça estrutura de tópicos">
            <a:extLst>
              <a:ext uri="{FF2B5EF4-FFF2-40B4-BE49-F238E27FC236}">
                <a16:creationId xmlns:a16="http://schemas.microsoft.com/office/drawing/2014/main" id="{D3579A47-DEF7-F96E-7EFD-0A38AEC132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485" y="2726258"/>
            <a:ext cx="580572" cy="580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9BA4696-4B6C-80D1-0F92-B631E0524CB8}"/>
              </a:ext>
            </a:extLst>
          </p:cNvPr>
          <p:cNvGrpSpPr/>
          <p:nvPr/>
        </p:nvGrpSpPr>
        <p:grpSpPr>
          <a:xfrm>
            <a:off x="8747807" y="2722276"/>
            <a:ext cx="2871649" cy="3010544"/>
            <a:chOff x="8826111" y="922714"/>
            <a:chExt cx="3271386" cy="3335331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AB701AE6-3EB9-4E21-7327-E8E619303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1196" y="1918196"/>
              <a:ext cx="1646301" cy="2339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48EB5E5-6EBE-4919-4D15-B8B63B4E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8035" y="1588036"/>
              <a:ext cx="1646302" cy="2329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B55268F-D5ED-B648-FCE5-9DB33469D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9262" y="1247963"/>
              <a:ext cx="1646301" cy="2334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FBC59FFB-A8BB-327D-CF12-D16AA341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26111" y="922714"/>
              <a:ext cx="1646302" cy="2319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6" name="Google Shape;291;p65">
            <a:extLst>
              <a:ext uri="{FF2B5EF4-FFF2-40B4-BE49-F238E27FC236}">
                <a16:creationId xmlns:a16="http://schemas.microsoft.com/office/drawing/2014/main" id="{8402C93B-416B-769F-93C0-D6EE7475ED09}"/>
              </a:ext>
            </a:extLst>
          </p:cNvPr>
          <p:cNvSpPr/>
          <p:nvPr/>
        </p:nvSpPr>
        <p:spPr>
          <a:xfrm>
            <a:off x="885602" y="3814806"/>
            <a:ext cx="7710137" cy="71797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pt-BR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</a:t>
            </a:r>
            <a:r>
              <a:rPr lang="pt-BR" sz="1700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a ferramenta de autodiagnóstico</a:t>
            </a:r>
            <a:endParaRPr lang="pt-BR" sz="1700" kern="0">
              <a:solidFill>
                <a:srgbClr val="000000"/>
              </a:solidFill>
              <a:latin typeface="Arial"/>
              <a:cs typeface="Arial"/>
              <a:sym typeface="Raleway"/>
            </a:endParaRPr>
          </a:p>
          <a:p>
            <a:pPr defTabSz="1219170">
              <a:buSzPts val="1400"/>
            </a:pP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                              mais de </a:t>
            </a:r>
            <a:r>
              <a:rPr lang="pt-BR" sz="1700" b="1" kern="0">
                <a:solidFill>
                  <a:srgbClr val="13243D"/>
                </a:solidFill>
                <a:highlight>
                  <a:srgbClr val="F9B914"/>
                </a:highlight>
                <a:latin typeface="Raleway"/>
                <a:cs typeface="Arial"/>
                <a:sym typeface="Raleway"/>
              </a:rPr>
              <a:t>200.000</a:t>
            </a: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já mapearam suas necessidades</a:t>
            </a:r>
            <a:endParaRPr lang="pt-BR" sz="170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7" name="Google Shape;292;p65">
            <a:extLst>
              <a:ext uri="{FF2B5EF4-FFF2-40B4-BE49-F238E27FC236}">
                <a16:creationId xmlns:a16="http://schemas.microsoft.com/office/drawing/2014/main" id="{6B5645AB-766C-A0C5-EEDD-2C8D372915D4}"/>
              </a:ext>
            </a:extLst>
          </p:cNvPr>
          <p:cNvSpPr/>
          <p:nvPr/>
        </p:nvSpPr>
        <p:spPr>
          <a:xfrm>
            <a:off x="239128" y="3877265"/>
            <a:ext cx="827790" cy="58056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2500"/>
            </a:pPr>
            <a:endParaRPr sz="3333" kern="0">
              <a:solidFill>
                <a:srgbClr val="000000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45" name="Google Shape;6660;p59">
            <a:extLst>
              <a:ext uri="{FF2B5EF4-FFF2-40B4-BE49-F238E27FC236}">
                <a16:creationId xmlns:a16="http://schemas.microsoft.com/office/drawing/2014/main" id="{3E87F4BF-ED09-0250-C16E-C86227B29E0B}"/>
              </a:ext>
            </a:extLst>
          </p:cNvPr>
          <p:cNvGrpSpPr/>
          <p:nvPr/>
        </p:nvGrpSpPr>
        <p:grpSpPr>
          <a:xfrm>
            <a:off x="418707" y="3922005"/>
            <a:ext cx="467993" cy="465511"/>
            <a:chOff x="2404875" y="3955825"/>
            <a:chExt cx="296950" cy="295375"/>
          </a:xfrm>
          <a:noFill/>
        </p:grpSpPr>
        <p:sp>
          <p:nvSpPr>
            <p:cNvPr id="46" name="Google Shape;6661;p59">
              <a:extLst>
                <a:ext uri="{FF2B5EF4-FFF2-40B4-BE49-F238E27FC236}">
                  <a16:creationId xmlns:a16="http://schemas.microsoft.com/office/drawing/2014/main" id="{F3C68D57-9A14-440D-2F03-76775767C005}"/>
                </a:ext>
              </a:extLst>
            </p:cNvPr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6662;p59">
              <a:extLst>
                <a:ext uri="{FF2B5EF4-FFF2-40B4-BE49-F238E27FC236}">
                  <a16:creationId xmlns:a16="http://schemas.microsoft.com/office/drawing/2014/main" id="{93B09F7E-81DE-DF18-D4EA-A6C4B3805BE0}"/>
                </a:ext>
              </a:extLst>
            </p:cNvPr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6663;p59">
              <a:extLst>
                <a:ext uri="{FF2B5EF4-FFF2-40B4-BE49-F238E27FC236}">
                  <a16:creationId xmlns:a16="http://schemas.microsoft.com/office/drawing/2014/main" id="{A7EDC065-BD3A-F55C-7EEF-C9F938C435FD}"/>
                </a:ext>
              </a:extLst>
            </p:cNvPr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6664;p59">
              <a:extLst>
                <a:ext uri="{FF2B5EF4-FFF2-40B4-BE49-F238E27FC236}">
                  <a16:creationId xmlns:a16="http://schemas.microsoft.com/office/drawing/2014/main" id="{0C332AEC-60C3-263A-15F4-1F4D50223139}"/>
                </a:ext>
              </a:extLst>
            </p:cNvPr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1" name="Google Shape;291;p65">
            <a:extLst>
              <a:ext uri="{FF2B5EF4-FFF2-40B4-BE49-F238E27FC236}">
                <a16:creationId xmlns:a16="http://schemas.microsoft.com/office/drawing/2014/main" id="{CA1E6484-7E24-E8C2-DF9B-A2F18AC48C8E}"/>
              </a:ext>
            </a:extLst>
          </p:cNvPr>
          <p:cNvSpPr/>
          <p:nvPr/>
        </p:nvSpPr>
        <p:spPr>
          <a:xfrm>
            <a:off x="910585" y="4853385"/>
            <a:ext cx="7722628" cy="9567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r>
              <a:rPr lang="pt-BR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e </a:t>
            </a:r>
            <a:r>
              <a:rPr lang="pt-BR" sz="1700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por meio do AVAMEC</a:t>
            </a:r>
            <a:endParaRPr lang="pt-BR">
              <a:sym typeface="Raleway"/>
            </a:endParaRPr>
          </a:p>
          <a:p>
            <a:pPr algn="r" defTabSz="1219170">
              <a:buSzPts val="1400"/>
            </a:pP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mais de </a:t>
            </a:r>
            <a:r>
              <a:rPr lang="pt-BR" sz="1700" b="1" kern="0">
                <a:solidFill>
                  <a:srgbClr val="13243D"/>
                </a:solidFill>
                <a:highlight>
                  <a:srgbClr val="F9B914"/>
                </a:highlight>
                <a:latin typeface="Raleway"/>
                <a:cs typeface="Arial"/>
                <a:sym typeface="Raleway"/>
              </a:rPr>
              <a:t>83 cursos</a:t>
            </a:r>
            <a:r>
              <a:rPr lang="pt-BR" sz="1700" b="1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</a:t>
            </a: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disponíveis em Ed. Digital e Midiática</a:t>
            </a:r>
            <a:endParaRPr lang="pt-BR" sz="1700" kern="0">
              <a:solidFill>
                <a:srgbClr val="13243D"/>
              </a:solidFill>
              <a:latin typeface="Raleway"/>
              <a:cs typeface="Arial"/>
            </a:endParaRPr>
          </a:p>
          <a:p>
            <a:pPr algn="r" defTabSz="1219170">
              <a:buClr>
                <a:srgbClr val="000000"/>
              </a:buClr>
              <a:buSzPts val="1400"/>
            </a:pP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que já somam mais de </a:t>
            </a:r>
            <a:r>
              <a:rPr lang="pt-BR" sz="1700" b="1" kern="0">
                <a:solidFill>
                  <a:srgbClr val="13243D"/>
                </a:solidFill>
                <a:highlight>
                  <a:srgbClr val="F9B914"/>
                </a:highlight>
                <a:latin typeface="Raleway"/>
                <a:cs typeface="Arial"/>
                <a:sym typeface="Raleway"/>
              </a:rPr>
              <a:t>535.000</a:t>
            </a:r>
            <a:r>
              <a:rPr lang="pt-BR" sz="1700" kern="0">
                <a:solidFill>
                  <a:srgbClr val="13243D"/>
                </a:solidFill>
                <a:latin typeface="Raleway"/>
                <a:cs typeface="Arial"/>
                <a:sym typeface="Raleway"/>
              </a:rPr>
              <a:t> certificados</a:t>
            </a:r>
            <a:endParaRPr sz="1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292;p65">
            <a:extLst>
              <a:ext uri="{FF2B5EF4-FFF2-40B4-BE49-F238E27FC236}">
                <a16:creationId xmlns:a16="http://schemas.microsoft.com/office/drawing/2014/main" id="{29C5FD26-03C7-C610-47B1-FBA7869CC0C7}"/>
              </a:ext>
            </a:extLst>
          </p:cNvPr>
          <p:cNvSpPr/>
          <p:nvPr/>
        </p:nvSpPr>
        <p:spPr>
          <a:xfrm>
            <a:off x="289095" y="4853385"/>
            <a:ext cx="827790" cy="88180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r" defTabSz="1219170">
              <a:buClr>
                <a:srgbClr val="000000"/>
              </a:buClr>
              <a:buSzPts val="2500"/>
            </a:pPr>
            <a:endParaRPr sz="3333" kern="0">
              <a:solidFill>
                <a:srgbClr val="000000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59" name="Google Shape;6229;p58">
            <a:extLst>
              <a:ext uri="{FF2B5EF4-FFF2-40B4-BE49-F238E27FC236}">
                <a16:creationId xmlns:a16="http://schemas.microsoft.com/office/drawing/2014/main" id="{930A993D-9724-8BDB-6F59-285F8EA54F8B}"/>
              </a:ext>
            </a:extLst>
          </p:cNvPr>
          <p:cNvGrpSpPr/>
          <p:nvPr/>
        </p:nvGrpSpPr>
        <p:grpSpPr>
          <a:xfrm>
            <a:off x="487541" y="5026730"/>
            <a:ext cx="490846" cy="495753"/>
            <a:chOff x="-37804925" y="3953450"/>
            <a:chExt cx="315075" cy="318225"/>
          </a:xfrm>
          <a:noFill/>
        </p:grpSpPr>
        <p:sp>
          <p:nvSpPr>
            <p:cNvPr id="60" name="Google Shape;6230;p58">
              <a:extLst>
                <a:ext uri="{FF2B5EF4-FFF2-40B4-BE49-F238E27FC236}">
                  <a16:creationId xmlns:a16="http://schemas.microsoft.com/office/drawing/2014/main" id="{82E8A53C-58D6-62B5-7A63-396AFB04F584}"/>
                </a:ext>
              </a:extLst>
            </p:cNvPr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61" name="Google Shape;6231;p58">
              <a:extLst>
                <a:ext uri="{FF2B5EF4-FFF2-40B4-BE49-F238E27FC236}">
                  <a16:creationId xmlns:a16="http://schemas.microsoft.com/office/drawing/2014/main" id="{C3A6CEC5-320A-99B0-1F95-A7B8EC0D87CD}"/>
                </a:ext>
              </a:extLst>
            </p:cNvPr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  <p:sp>
          <p:nvSpPr>
            <p:cNvPr id="62" name="Google Shape;6232;p58">
              <a:extLst>
                <a:ext uri="{FF2B5EF4-FFF2-40B4-BE49-F238E27FC236}">
                  <a16:creationId xmlns:a16="http://schemas.microsoft.com/office/drawing/2014/main" id="{431490DA-572D-7D06-57F3-8F197D5D57E9}"/>
                </a:ext>
              </a:extLst>
            </p:cNvPr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>
              <a:solidFill>
                <a:srgbClr val="13243D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n>
                  <a:solidFill>
                    <a:sysClr val="windowText" lastClr="000000"/>
                  </a:solidFill>
                </a:ln>
                <a:noFill/>
              </a:endParaRPr>
            </a:p>
          </p:txBody>
        </p:sp>
      </p:grpSp>
      <p:sp>
        <p:nvSpPr>
          <p:cNvPr id="63" name="Google Shape;309;p65">
            <a:extLst>
              <a:ext uri="{FF2B5EF4-FFF2-40B4-BE49-F238E27FC236}">
                <a16:creationId xmlns:a16="http://schemas.microsoft.com/office/drawing/2014/main" id="{1C523E0B-1DF3-1958-B0EF-A8180D34A144}"/>
              </a:ext>
            </a:extLst>
          </p:cNvPr>
          <p:cNvSpPr txBox="1"/>
          <p:nvPr/>
        </p:nvSpPr>
        <p:spPr>
          <a:xfrm>
            <a:off x="483921" y="1545224"/>
            <a:ext cx="1070144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pt-BR"/>
            </a:defPPr>
            <a:lvl1pPr defTabSz="1219170">
              <a:buClr>
                <a:srgbClr val="000000"/>
              </a:buClr>
              <a:defRPr sz="3600" kern="0">
                <a:solidFill>
                  <a:srgbClr val="169D35"/>
                </a:solidFill>
                <a:latin typeface="Raleway Black"/>
                <a:ea typeface="Raleway Black"/>
                <a:cs typeface="Raleway Black"/>
              </a:defRPr>
            </a:lvl1pPr>
          </a:lstStyle>
          <a:p>
            <a:r>
              <a:rPr lang="pt-BR" sz="2400">
                <a:solidFill>
                  <a:srgbClr val="FEA301"/>
                </a:solidFill>
                <a:sym typeface="Raleway Black"/>
              </a:rPr>
              <a:t>Para garantir que o ensino com e sobre as tecnologias traga mais aprendizado, disponibilizamos </a:t>
            </a:r>
            <a:endParaRPr lang="pt-BR" sz="2400">
              <a:solidFill>
                <a:srgbClr val="FEA301"/>
              </a:solidFill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12F26AC-D34B-B419-C303-7E7373E2AC37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614936-1EE8-BEC1-6896-B58478C89FF2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noProof="0">
                <a:solidFill>
                  <a:schemeClr val="accent1"/>
                </a:solidFill>
                <a:latin typeface="Raleway Black"/>
              </a:rPr>
              <a:t>Como o MEC tem apoiado as redes?</a:t>
            </a:r>
            <a:endParaRPr lang="pt-BR" sz="1400" noProof="0">
              <a:solidFill>
                <a:schemeClr val="accent1"/>
              </a:solidFill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4B4BDC68-F918-EF4B-E10D-0D1B16CCBFB2}"/>
              </a:ext>
            </a:extLst>
          </p:cNvPr>
          <p:cNvSpPr txBox="1"/>
          <p:nvPr/>
        </p:nvSpPr>
        <p:spPr>
          <a:xfrm>
            <a:off x="684161" y="802584"/>
            <a:ext cx="59426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80E78B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Formação </a:t>
            </a:r>
            <a:r>
              <a:rPr lang="pt-BR" b="1">
                <a:solidFill>
                  <a:srgbClr val="80E78B"/>
                </a:solidFill>
                <a:latin typeface="Raleway Black"/>
                <a:cs typeface="Segoe UI"/>
              </a:rPr>
              <a:t>dos professores</a:t>
            </a: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80E78B"/>
              </a:solidFill>
              <a:effectLst/>
              <a:uLnTx/>
              <a:uFillTx/>
              <a:latin typeface="Raleway Black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9158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788D0-EAE6-CBA3-BB97-CA62A585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50B6FA5-997B-DF1C-9639-264DA671C903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DBF2B7-0A37-373B-8F01-0B0211FB4FD4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noProof="0">
                <a:solidFill>
                  <a:schemeClr val="accent1"/>
                </a:solidFill>
                <a:latin typeface="Raleway Black"/>
              </a:rPr>
              <a:t>Como o MEC tem apoiado as redes?</a:t>
            </a:r>
            <a:endParaRPr lang="pt-BR" sz="1400" noProof="0">
              <a:solidFill>
                <a:schemeClr val="accent1"/>
              </a:solidFill>
            </a:endParaRPr>
          </a:p>
        </p:txBody>
      </p:sp>
      <p:pic>
        <p:nvPicPr>
          <p:cNvPr id="12" name="Imagem 11" descr="Mulher sorrindo em frente a computador&#10;&#10;O conteúdo gerado por IA pode estar incorreto.">
            <a:extLst>
              <a:ext uri="{FF2B5EF4-FFF2-40B4-BE49-F238E27FC236}">
                <a16:creationId xmlns:a16="http://schemas.microsoft.com/office/drawing/2014/main" id="{7D372466-074D-A8E5-A6CB-571FCE06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5" y="1240667"/>
            <a:ext cx="1478286" cy="219426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900E2B4-CAD9-0351-8C0A-0FE5DE62D73D}"/>
              </a:ext>
            </a:extLst>
          </p:cNvPr>
          <p:cNvSpPr txBox="1"/>
          <p:nvPr/>
        </p:nvSpPr>
        <p:spPr>
          <a:xfrm>
            <a:off x="2140144" y="2489605"/>
            <a:ext cx="360143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pt-BR" sz="1500">
                <a:ea typeface="+mn-lt"/>
                <a:cs typeface="+mn-lt"/>
              </a:rPr>
              <a:t>❌</a:t>
            </a:r>
            <a:r>
              <a:rPr lang="pt-BR" sz="1500">
                <a:latin typeface="Arial"/>
                <a:cs typeface="Arial"/>
              </a:rPr>
              <a:t> </a:t>
            </a:r>
            <a:r>
              <a:rPr lang="pt-BR" sz="1500" b="1">
                <a:latin typeface="Raleway Black"/>
              </a:rPr>
              <a:t>ANTES</a:t>
            </a:r>
            <a:endParaRPr lang="pt-BR"/>
          </a:p>
          <a:p>
            <a:pPr>
              <a:defRPr/>
            </a:pPr>
            <a:r>
              <a:rPr lang="pt-BR" sz="1500">
                <a:latin typeface="Raleway"/>
                <a:ea typeface="Calibri"/>
                <a:cs typeface="Calibri"/>
              </a:rPr>
              <a:t>As secretarias não tinham acesso direto aos dados da sua rede</a:t>
            </a:r>
          </a:p>
          <a:p>
            <a:pPr>
              <a:defRPr/>
            </a:pPr>
            <a:br>
              <a:rPr lang="pt-BR" sz="1500">
                <a:latin typeface="Raleway"/>
                <a:ea typeface="Calibri"/>
                <a:cs typeface="Calibri"/>
              </a:rPr>
            </a:br>
            <a:r>
              <a:rPr lang="pt-BR" sz="1500">
                <a:latin typeface="Raleway"/>
                <a:ea typeface="Calibri"/>
                <a:cs typeface="Calibri"/>
              </a:rPr>
              <a:t> → Era necessário solicitar os relatórios ao MEC</a:t>
            </a:r>
            <a:endParaRPr lang="pt-BR" sz="1500"/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1600" b="1" i="0" u="none" strike="noStrike" kern="1200" cap="none" spc="0" normalizeH="0" baseline="0" noProof="0">
              <a:ln>
                <a:noFill/>
              </a:ln>
              <a:solidFill>
                <a:srgbClr val="5CE06B"/>
              </a:solidFill>
              <a:effectLst/>
              <a:uLnTx/>
              <a:uFillTx/>
              <a:latin typeface="Raleway"/>
              <a:cs typeface="Segoe U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3A6DC6-468A-526B-22F6-890B41223FE9}"/>
              </a:ext>
            </a:extLst>
          </p:cNvPr>
          <p:cNvSpPr txBox="1"/>
          <p:nvPr/>
        </p:nvSpPr>
        <p:spPr>
          <a:xfrm>
            <a:off x="6880219" y="2266167"/>
            <a:ext cx="6096000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500" b="1"/>
              <a:t>✅</a:t>
            </a:r>
            <a:r>
              <a:rPr lang="pt-BR" sz="1500" b="1">
                <a:latin typeface="Raleway Black"/>
              </a:rPr>
              <a:t> AGORA</a:t>
            </a:r>
          </a:p>
          <a:p>
            <a:r>
              <a:rPr lang="pt-BR" sz="1500">
                <a:latin typeface="Raleway"/>
              </a:rPr>
              <a:t>Com cadastro no AVAMEC, a secretaria passa a ter:</a:t>
            </a:r>
          </a:p>
          <a:p>
            <a:pPr marL="285750" indent="-285750">
              <a:buFont typeface="Arial"/>
              <a:buChar char="•"/>
            </a:pPr>
            <a:r>
              <a:rPr lang="pt-BR" sz="1500" b="1">
                <a:latin typeface="Raleway"/>
              </a:rPr>
              <a:t>Acesso direto aos resultados da sua rede</a:t>
            </a:r>
            <a:r>
              <a:rPr lang="pt-BR" sz="1500">
                <a:latin typeface="Raleway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sz="1500" b="1">
                <a:latin typeface="Raleway"/>
              </a:rPr>
              <a:t>Visualização em tempo real</a:t>
            </a:r>
            <a:r>
              <a:rPr lang="pt-BR" sz="1500">
                <a:latin typeface="Raleway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sz="1500" b="1">
                <a:latin typeface="Raleway"/>
              </a:rPr>
              <a:t>Painel com gráficos e indicadores</a:t>
            </a:r>
            <a:r>
              <a:rPr lang="pt-BR" sz="1500">
                <a:latin typeface="Raleway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BR" sz="1500" b="1">
                <a:latin typeface="Raleway"/>
              </a:rPr>
              <a:t>Autonomia para analisar os dados</a:t>
            </a:r>
            <a:r>
              <a:rPr lang="pt-BR" sz="1500">
                <a:latin typeface="Raleway"/>
              </a:rPr>
              <a:t> </a:t>
            </a:r>
          </a:p>
          <a:p>
            <a:endParaRPr lang="pt-BR" sz="1500">
              <a:latin typeface="Raleway"/>
            </a:endParaRPr>
          </a:p>
          <a:p>
            <a:r>
              <a:rPr lang="pt-BR" sz="1500">
                <a:latin typeface="Raleway"/>
              </a:rPr>
              <a:t>💡 Mais agilidade, mais autonomia e decisões</a:t>
            </a:r>
          </a:p>
          <a:p>
            <a:r>
              <a:rPr lang="pt-BR" sz="1500">
                <a:latin typeface="Raleway"/>
              </a:rPr>
              <a:t>baseadas em evidências</a:t>
            </a:r>
          </a:p>
        </p:txBody>
      </p:sp>
      <p:pic>
        <p:nvPicPr>
          <p:cNvPr id="8" name="Gráfico 7" descr="Seta: curva ligeira com preenchimento sólido">
            <a:extLst>
              <a:ext uri="{FF2B5EF4-FFF2-40B4-BE49-F238E27FC236}">
                <a16:creationId xmlns:a16="http://schemas.microsoft.com/office/drawing/2014/main" id="{95961001-0B44-A04D-3880-ABA32AD0D6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219" y="2668938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E7D28CC-3395-1F7A-0D09-DA8E042B0022}"/>
              </a:ext>
            </a:extLst>
          </p:cNvPr>
          <p:cNvSpPr txBox="1"/>
          <p:nvPr/>
        </p:nvSpPr>
        <p:spPr>
          <a:xfrm>
            <a:off x="3146419" y="4758995"/>
            <a:ext cx="679268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highlight>
                  <a:srgbClr val="4285F4"/>
                </a:highlight>
                <a:latin typeface="Raleway Black"/>
              </a:rPr>
              <a:t>Próximos passos: </a:t>
            </a:r>
            <a:endParaRPr lang="pt-BR" b="1">
              <a:solidFill>
                <a:schemeClr val="bg1"/>
              </a:solidFill>
              <a:latin typeface="Raleway"/>
              <a:cs typeface="Arial"/>
            </a:endParaRPr>
          </a:p>
          <a:p>
            <a:pPr algn="ctr"/>
            <a:r>
              <a:rPr lang="pt-BR" b="1">
                <a:latin typeface="Raleway"/>
              </a:rPr>
              <a:t>Serão enviadas em breve, via ofício, as orientações de:</a:t>
            </a:r>
            <a:endParaRPr lang="pt-BR" b="1">
              <a:latin typeface="Raleway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pt-BR">
                <a:latin typeface="Raleway"/>
              </a:rPr>
              <a:t>cadastro </a:t>
            </a:r>
            <a:endParaRPr lang="pt-BR">
              <a:latin typeface="Raleway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pt-BR">
                <a:latin typeface="Raleway"/>
              </a:rPr>
              <a:t>acesso </a:t>
            </a:r>
            <a:endParaRPr lang="pt-BR">
              <a:latin typeface="Raleway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pt-BR">
                <a:latin typeface="Raleway"/>
              </a:rPr>
              <a:t>uso da funcionalidade </a:t>
            </a:r>
            <a:endParaRPr lang="pt-BR">
              <a:latin typeface="Raleway"/>
              <a:cs typeface="Arial"/>
            </a:endParaRPr>
          </a:p>
          <a:p>
            <a:endParaRPr lang="pt-BR" b="1">
              <a:cs typeface="Arial"/>
            </a:endParaRPr>
          </a:p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E1E0F1C-7A27-FAD5-6D73-170D5BB77651}"/>
              </a:ext>
            </a:extLst>
          </p:cNvPr>
          <p:cNvSpPr txBox="1"/>
          <p:nvPr/>
        </p:nvSpPr>
        <p:spPr>
          <a:xfrm>
            <a:off x="2137016" y="1238645"/>
            <a:ext cx="100148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>
                <a:solidFill>
                  <a:schemeClr val="tx1">
                    <a:lumMod val="76000"/>
                    <a:lumOff val="24000"/>
                  </a:schemeClr>
                </a:solidFill>
                <a:latin typeface="Raleway Black"/>
                <a:ea typeface="Calibri"/>
                <a:cs typeface="Calibri"/>
              </a:rPr>
              <a:t>Nova Funcionalidade na ferramenta de Autodiagnóstico de Saberes Digitais no AVAMEC...</a:t>
            </a:r>
            <a:endParaRPr lang="pt-BR" sz="2000">
              <a:solidFill>
                <a:schemeClr val="tx1">
                  <a:lumMod val="76000"/>
                  <a:lumOff val="24000"/>
                </a:schemeClr>
              </a:solidFill>
              <a:cs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2910F3-3576-912A-87AF-11A8DB7CBDF9}"/>
              </a:ext>
            </a:extLst>
          </p:cNvPr>
          <p:cNvSpPr txBox="1"/>
          <p:nvPr/>
        </p:nvSpPr>
        <p:spPr>
          <a:xfrm>
            <a:off x="3446277" y="1506315"/>
            <a:ext cx="7377607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400" kern="0">
                <a:solidFill>
                  <a:srgbClr val="FEA301"/>
                </a:solidFill>
                <a:latin typeface="Raleway Black"/>
              </a:rPr>
              <a:t>um avanço importante para as secretarias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sp>
        <p:nvSpPr>
          <p:cNvPr id="3" name="CaixaDeTexto 4">
            <a:extLst>
              <a:ext uri="{FF2B5EF4-FFF2-40B4-BE49-F238E27FC236}">
                <a16:creationId xmlns:a16="http://schemas.microsoft.com/office/drawing/2014/main" id="{285AE9A8-2488-632F-2EDB-76B57B4A2F65}"/>
              </a:ext>
            </a:extLst>
          </p:cNvPr>
          <p:cNvSpPr txBox="1"/>
          <p:nvPr/>
        </p:nvSpPr>
        <p:spPr>
          <a:xfrm>
            <a:off x="705038" y="698200"/>
            <a:ext cx="59426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80E78B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Formação </a:t>
            </a:r>
            <a:r>
              <a:rPr lang="pt-BR" b="1">
                <a:solidFill>
                  <a:srgbClr val="80E78B"/>
                </a:solidFill>
                <a:latin typeface="Raleway Black"/>
                <a:cs typeface="Segoe UI"/>
              </a:rPr>
              <a:t>dos professores</a:t>
            </a: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80E78B"/>
              </a:solidFill>
              <a:effectLst/>
              <a:uLnTx/>
              <a:uFillTx/>
              <a:latin typeface="Raleway Black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83837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BEABD-8641-0304-F519-442B2478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FF54B6-DD52-64E4-D203-FCFAA075552D}"/>
              </a:ext>
            </a:extLst>
          </p:cNvPr>
          <p:cNvSpPr txBox="1"/>
          <p:nvPr/>
        </p:nvSpPr>
        <p:spPr>
          <a:xfrm>
            <a:off x="284457" y="1461086"/>
            <a:ext cx="114731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Os mais de </a:t>
            </a:r>
            <a:r>
              <a:rPr lang="pt-BR" sz="1600" b="1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83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 cursos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 autoinstrucionais estão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distribuídos </a:t>
            </a:r>
            <a:r>
              <a:rPr lang="pt-BR" sz="1600" b="1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n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os seguintes blocos temáticos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Calibri"/>
                <a:cs typeface="Calibri"/>
              </a:rPr>
              <a:t>:</a:t>
            </a:r>
            <a:endParaRPr lang="pt-BR">
              <a:solidFill>
                <a:prstClr val="black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91F66B-B565-3ADD-1B9D-6D18DF59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613" y="6229583"/>
            <a:ext cx="2093387" cy="680609"/>
          </a:xfrm>
          <a:prstGeom prst="rect">
            <a:avLst/>
          </a:prstGeom>
        </p:spPr>
      </p:pic>
      <p:sp>
        <p:nvSpPr>
          <p:cNvPr id="3" name="Google Shape;309;p65">
            <a:extLst>
              <a:ext uri="{FF2B5EF4-FFF2-40B4-BE49-F238E27FC236}">
                <a16:creationId xmlns:a16="http://schemas.microsoft.com/office/drawing/2014/main" id="{37B509CB-341C-7317-47AE-D276FBC43761}"/>
              </a:ext>
            </a:extLst>
          </p:cNvPr>
          <p:cNvSpPr txBox="1"/>
          <p:nvPr/>
        </p:nvSpPr>
        <p:spPr>
          <a:xfrm>
            <a:off x="289095" y="846403"/>
            <a:ext cx="894926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pt-BR"/>
            </a:defPPr>
            <a:lvl1pPr defTabSz="1219170">
              <a:buClr>
                <a:srgbClr val="000000"/>
              </a:buClr>
              <a:defRPr sz="3600" kern="0">
                <a:solidFill>
                  <a:srgbClr val="169D35"/>
                </a:solidFill>
                <a:latin typeface="Raleway Black"/>
                <a:ea typeface="Raleway Black"/>
                <a:cs typeface="Raleway Black"/>
              </a:defRPr>
            </a:lvl1pPr>
          </a:lstStyle>
          <a:p>
            <a:r>
              <a:rPr lang="pt-BR" sz="2800">
                <a:solidFill>
                  <a:srgbClr val="FEA301"/>
                </a:solidFill>
                <a:sym typeface="Raleway Black"/>
              </a:rPr>
              <a:t>Cursos disponíveis no AVAMEC </a:t>
            </a:r>
            <a:endParaRPr sz="2800">
              <a:solidFill>
                <a:srgbClr val="FEA301"/>
              </a:solidFill>
              <a:sym typeface="Raleway Black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D3E903-32CC-979A-3606-1C33046064F3}"/>
              </a:ext>
            </a:extLst>
          </p:cNvPr>
          <p:cNvSpPr txBox="1"/>
          <p:nvPr/>
        </p:nvSpPr>
        <p:spPr>
          <a:xfrm>
            <a:off x="806515" y="3646626"/>
            <a:ext cx="55235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pt-BR" sz="16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Lançamos recentemente, em parceria com a Secom/PR, uma</a:t>
            </a:r>
            <a:r>
              <a:rPr lang="pt-BR" sz="1600" b="1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 ferramenta que permite às secretarias selecionar os cursos do AVAMEC para a construção de trilhas formativas personalizadas partir dos saberes digitais</a:t>
            </a:r>
            <a:r>
              <a:rPr lang="pt-BR" sz="16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. </a:t>
            </a:r>
            <a:endParaRPr lang="pt-BR" sz="160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F00AB3-5691-F802-3693-A5C00A7BFDD3}"/>
              </a:ext>
            </a:extLst>
          </p:cNvPr>
          <p:cNvSpPr txBox="1"/>
          <p:nvPr/>
        </p:nvSpPr>
        <p:spPr>
          <a:xfrm>
            <a:off x="806830" y="5687022"/>
            <a:ext cx="257331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0" i="0" u="none" strike="noStrike" baseline="0">
                <a:solidFill>
                  <a:srgbClr val="000000"/>
                </a:solidFill>
                <a:latin typeface="Raleway Black"/>
              </a:rPr>
              <a:t>Conheça </a:t>
            </a:r>
            <a:r>
              <a:rPr lang="pt-BR" sz="1600">
                <a:solidFill>
                  <a:srgbClr val="000000"/>
                </a:solidFill>
                <a:latin typeface="Raleway Black"/>
              </a:rPr>
              <a:t>a plataforma:</a:t>
            </a:r>
            <a:endParaRPr lang="pt-BR" sz="1600">
              <a:solidFill>
                <a:srgbClr val="FFFFFF"/>
              </a:solidFill>
              <a:latin typeface="Raleway Black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4333965-8AB3-5272-4611-F5C8E04A8834}"/>
              </a:ext>
            </a:extLst>
          </p:cNvPr>
          <p:cNvGrpSpPr/>
          <p:nvPr/>
        </p:nvGrpSpPr>
        <p:grpSpPr>
          <a:xfrm>
            <a:off x="3474632" y="5329617"/>
            <a:ext cx="1682336" cy="1398495"/>
            <a:chOff x="6027265" y="5170047"/>
            <a:chExt cx="1282599" cy="1136168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AD89B110-FD61-68F3-E536-880DA3EDBB0B}"/>
                </a:ext>
              </a:extLst>
            </p:cNvPr>
            <p:cNvSpPr/>
            <p:nvPr/>
          </p:nvSpPr>
          <p:spPr>
            <a:xfrm rot="5400000">
              <a:off x="6100481" y="5096831"/>
              <a:ext cx="1136168" cy="128259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" name="Imagem 7" descr="Código QR&#10;&#10;O conteúdo gerado por IA pode estar incorreto.">
              <a:extLst>
                <a:ext uri="{FF2B5EF4-FFF2-40B4-BE49-F238E27FC236}">
                  <a16:creationId xmlns:a16="http://schemas.microsoft.com/office/drawing/2014/main" id="{ACA58A3E-0344-9C33-FF9E-EB3BB6B4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4705" y="5221572"/>
              <a:ext cx="999346" cy="1049313"/>
            </a:xfrm>
            <a:prstGeom prst="rect">
              <a:avLst/>
            </a:prstGeom>
          </p:spPr>
        </p:pic>
      </p:grpSp>
      <p:sp>
        <p:nvSpPr>
          <p:cNvPr id="19" name="Google Shape;291;p65">
            <a:extLst>
              <a:ext uri="{FF2B5EF4-FFF2-40B4-BE49-F238E27FC236}">
                <a16:creationId xmlns:a16="http://schemas.microsoft.com/office/drawing/2014/main" id="{79841FF2-05C2-7E3A-3907-23908EB805EA}"/>
              </a:ext>
            </a:extLst>
          </p:cNvPr>
          <p:cNvSpPr/>
          <p:nvPr/>
        </p:nvSpPr>
        <p:spPr>
          <a:xfrm>
            <a:off x="6376935" y="2744077"/>
            <a:ext cx="3712761" cy="44315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pt-BR" sz="1600" b="1" kern="0">
                <a:solidFill>
                  <a:srgbClr val="000000"/>
                </a:solidFill>
                <a:latin typeface="Raleway"/>
                <a:cs typeface="Arial"/>
                <a:sym typeface="Raleway"/>
              </a:rPr>
              <a:t>Inteligência Artificial na Educação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2" name="Google Shape;291;p65">
            <a:extLst>
              <a:ext uri="{FF2B5EF4-FFF2-40B4-BE49-F238E27FC236}">
                <a16:creationId xmlns:a16="http://schemas.microsoft.com/office/drawing/2014/main" id="{5DCCFDB9-991D-589D-9C84-C1A460BE6F30}"/>
              </a:ext>
            </a:extLst>
          </p:cNvPr>
          <p:cNvSpPr/>
          <p:nvPr/>
        </p:nvSpPr>
        <p:spPr>
          <a:xfrm>
            <a:off x="6376288" y="2139731"/>
            <a:ext cx="3712761" cy="44315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pt-BR" sz="1600" b="1" kern="0">
                <a:solidFill>
                  <a:srgbClr val="000000"/>
                </a:solidFill>
                <a:latin typeface="Raleway"/>
                <a:cs typeface="Arial"/>
                <a:sym typeface="Raleway"/>
              </a:rPr>
              <a:t>Educação Digital e Midiática</a:t>
            </a:r>
            <a:endParaRPr lang="pt-BR" sz="1600" b="1" kern="0">
              <a:solidFill>
                <a:srgbClr val="000000"/>
              </a:solidFill>
              <a:latin typeface="Raleway"/>
              <a:cs typeface="Arial"/>
            </a:endParaRPr>
          </a:p>
        </p:txBody>
      </p:sp>
      <p:sp>
        <p:nvSpPr>
          <p:cNvPr id="23" name="Google Shape;291;p65">
            <a:extLst>
              <a:ext uri="{FF2B5EF4-FFF2-40B4-BE49-F238E27FC236}">
                <a16:creationId xmlns:a16="http://schemas.microsoft.com/office/drawing/2014/main" id="{78396D6B-D087-DEC4-7B45-21004872F076}"/>
              </a:ext>
            </a:extLst>
          </p:cNvPr>
          <p:cNvSpPr/>
          <p:nvPr/>
        </p:nvSpPr>
        <p:spPr>
          <a:xfrm>
            <a:off x="1854254" y="2139730"/>
            <a:ext cx="4349842" cy="44315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pt-BR" sz="1600" b="1" kern="0">
                <a:solidFill>
                  <a:srgbClr val="000000"/>
                </a:solidFill>
                <a:latin typeface="Raleway"/>
                <a:cs typeface="Arial"/>
                <a:sym typeface="Raleway"/>
              </a:rPr>
              <a:t>Práticas Pedagógicas com Tecnologias</a:t>
            </a:r>
            <a:endParaRPr lang="pt-BR"/>
          </a:p>
        </p:txBody>
      </p:sp>
      <p:sp>
        <p:nvSpPr>
          <p:cNvPr id="24" name="Google Shape;291;p65">
            <a:extLst>
              <a:ext uri="{FF2B5EF4-FFF2-40B4-BE49-F238E27FC236}">
                <a16:creationId xmlns:a16="http://schemas.microsoft.com/office/drawing/2014/main" id="{3318CEFD-6B48-18FC-9DA8-118DE9D1C816}"/>
              </a:ext>
            </a:extLst>
          </p:cNvPr>
          <p:cNvSpPr/>
          <p:nvPr/>
        </p:nvSpPr>
        <p:spPr>
          <a:xfrm>
            <a:off x="1858669" y="2743213"/>
            <a:ext cx="4349842" cy="44315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FEA3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pt-BR" sz="1600" b="1" kern="0">
                <a:latin typeface="Raleway"/>
                <a:cs typeface="Arial"/>
              </a:rPr>
              <a:t>Apoio à Gestão e Infraestrutura Digital</a:t>
            </a:r>
            <a:endParaRPr lang="pt-BR" sz="1600" kern="0">
              <a:latin typeface="Raleway"/>
              <a:cs typeface="Arial"/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F6E6DD-AA4B-550F-50B8-1EFB753CE6AD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59A81CC-474B-1DEC-3A8D-2D735E866A50}"/>
              </a:ext>
            </a:extLst>
          </p:cNvPr>
          <p:cNvSpPr txBox="1"/>
          <p:nvPr/>
        </p:nvSpPr>
        <p:spPr>
          <a:xfrm>
            <a:off x="688554" y="182070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noProof="0">
                <a:solidFill>
                  <a:schemeClr val="accent1"/>
                </a:solidFill>
                <a:latin typeface="Raleway Black"/>
              </a:rPr>
              <a:t>Como o MEC tem apoiado as redes?</a:t>
            </a:r>
            <a:endParaRPr lang="pt-BR" sz="1400" noProof="0">
              <a:solidFill>
                <a:schemeClr val="accent1"/>
              </a:solidFill>
            </a:endParaRPr>
          </a:p>
        </p:txBody>
      </p:sp>
      <p:pic>
        <p:nvPicPr>
          <p:cNvPr id="4" name="Imagem 3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9B1D7066-EA7E-CA9A-DFE6-AD4E57A5AA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29" t="-480" r="7767" b="142"/>
          <a:stretch>
            <a:fillRect/>
          </a:stretch>
        </p:blipFill>
        <p:spPr>
          <a:xfrm>
            <a:off x="6670835" y="3670994"/>
            <a:ext cx="4687869" cy="2362669"/>
          </a:xfrm>
          <a:prstGeom prst="rect">
            <a:avLst/>
          </a:prstGeom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ED51B3CF-45E4-32E7-947A-E4AF24CFDAFA}"/>
              </a:ext>
            </a:extLst>
          </p:cNvPr>
          <p:cNvSpPr txBox="1"/>
          <p:nvPr/>
        </p:nvSpPr>
        <p:spPr>
          <a:xfrm>
            <a:off x="684161" y="520748"/>
            <a:ext cx="594261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80E78B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Formação </a:t>
            </a:r>
            <a:r>
              <a:rPr lang="pt-BR" b="1">
                <a:solidFill>
                  <a:srgbClr val="80E78B"/>
                </a:solidFill>
                <a:latin typeface="Raleway Black"/>
                <a:cs typeface="Segoe UI"/>
              </a:rPr>
              <a:t>das equipes técnicas e professores</a:t>
            </a:r>
            <a:endParaRPr lang="pt-BR" sz="1800" b="0" i="0" u="none" strike="noStrike" kern="1200" cap="none" spc="0" normalizeH="0" baseline="0" noProof="0">
              <a:ln>
                <a:noFill/>
              </a:ln>
              <a:solidFill>
                <a:srgbClr val="80E78B"/>
              </a:solidFill>
              <a:effectLst/>
              <a:uLnTx/>
              <a:uFillTx/>
              <a:latin typeface="Raleway Black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1271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45E53-5343-AD05-60BA-C731A0DF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0A76C87-4D24-A56E-788D-A4E786DF5587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DEE8E2-DC9C-3D16-532B-8D1C2FD02C01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noProof="0">
                <a:solidFill>
                  <a:schemeClr val="accent1"/>
                </a:solidFill>
                <a:latin typeface="Raleway Black"/>
              </a:rPr>
              <a:t>Como o MEC tem apoiado as redes?</a:t>
            </a:r>
            <a:endParaRPr lang="pt-BR" sz="1400" noProof="0">
              <a:solidFill>
                <a:schemeClr val="accent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106FB3D-AF81-F64D-A793-A379E7BCC3F1}"/>
              </a:ext>
            </a:extLst>
          </p:cNvPr>
          <p:cNvSpPr/>
          <p:nvPr/>
        </p:nvSpPr>
        <p:spPr>
          <a:xfrm rot="5400000">
            <a:off x="2862309" y="-3180175"/>
            <a:ext cx="5976411" cy="144665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Imagem 11" descr="Mulher sorrindo em frente a computador&#10;&#10;O conteúdo gerado por IA pode estar incorreto.">
            <a:extLst>
              <a:ext uri="{FF2B5EF4-FFF2-40B4-BE49-F238E27FC236}">
                <a16:creationId xmlns:a16="http://schemas.microsoft.com/office/drawing/2014/main" id="{BE19ED2A-BB51-77F8-5F79-D6DB2FDFF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882" y="1366718"/>
            <a:ext cx="1478286" cy="2194260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F4F942A-6BEC-B34F-0669-2ED62C216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95" y="1351953"/>
            <a:ext cx="1513206" cy="2194259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14" name="Imagem 1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43E9535-AE83-A112-407A-3A6479453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819" y="1366719"/>
            <a:ext cx="1477496" cy="2194259"/>
          </a:xfrm>
          <a:prstGeom prst="rect">
            <a:avLst/>
          </a:prstGeom>
          <a:ln w="57150">
            <a:noFill/>
          </a:ln>
        </p:spPr>
      </p:pic>
      <p:pic>
        <p:nvPicPr>
          <p:cNvPr id="16" name="Imagem 1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ECB4072-CFF1-7FB8-EFC2-60EF43DA2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658" y="1366718"/>
            <a:ext cx="1471881" cy="2194260"/>
          </a:xfrm>
          <a:prstGeom prst="rect">
            <a:avLst/>
          </a:prstGeom>
          <a:ln w="57150">
            <a:noFill/>
          </a:ln>
        </p:spPr>
      </p:pic>
      <p:pic>
        <p:nvPicPr>
          <p:cNvPr id="17" name="Imagem 16" descr="Interface gráfica do usuário, Diagrama&#10;&#10;O conteúdo gerado por IA pode estar incorreto.">
            <a:extLst>
              <a:ext uri="{FF2B5EF4-FFF2-40B4-BE49-F238E27FC236}">
                <a16:creationId xmlns:a16="http://schemas.microsoft.com/office/drawing/2014/main" id="{DDB21D3A-56C0-62F7-1C84-20DCE48D4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994" y="1351954"/>
            <a:ext cx="1505992" cy="2194258"/>
          </a:xfrm>
          <a:prstGeom prst="rect">
            <a:avLst/>
          </a:prstGeom>
          <a:ln w="57150">
            <a:noFill/>
          </a:ln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A74D17CD-03EE-E38A-3A33-1BD8D8E82ECC}"/>
              </a:ext>
            </a:extLst>
          </p:cNvPr>
          <p:cNvSpPr txBox="1"/>
          <p:nvPr/>
        </p:nvSpPr>
        <p:spPr>
          <a:xfrm>
            <a:off x="654375" y="3707610"/>
            <a:ext cx="10456635" cy="31522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1" i="0" u="none" strike="noStrike" kern="1200" cap="none" spc="0" normalizeH="0" baseline="0" noProof="0">
              <a:ln>
                <a:noFill/>
              </a:ln>
              <a:solidFill>
                <a:srgbClr val="5CE06B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1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aleway"/>
                <a:ea typeface="+mn-lt"/>
                <a:cs typeface="Arial"/>
              </a:rPr>
            </a:b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Publicação de guias e materiais orientadores sobre:</a:t>
            </a:r>
            <a:endParaRPr lang="pt-B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Elaboração e implementação do currículo de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Ed. Digital e Midiática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nas escolas</a:t>
            </a: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Documento orientador sobre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Inteligência Artificial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na Ed. Básica</a:t>
            </a: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Planejamento para a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adoção de dispositivos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tecnológicos</a:t>
            </a: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Orientações sobre o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uso de telas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por crianças e adolescentes </a:t>
            </a: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Apoio às redes, escolas e famílias na implementação da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restrição do uso de celulares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nas escolas para fins não pedagógicos</a:t>
            </a: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514350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pt-B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Arial"/>
              <a:cs typeface="Arial"/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68C3217-A634-466C-C5FB-7169EA69B203}"/>
              </a:ext>
            </a:extLst>
          </p:cNvPr>
          <p:cNvCxnSpPr>
            <a:cxnSpLocks/>
          </p:cNvCxnSpPr>
          <p:nvPr/>
        </p:nvCxnSpPr>
        <p:spPr>
          <a:xfrm>
            <a:off x="659183" y="4006220"/>
            <a:ext cx="4054908" cy="0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E1DE0B36-40BF-4589-7270-817AB57BB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5511" y="1365604"/>
            <a:ext cx="1478286" cy="2195374"/>
          </a:xfrm>
          <a:prstGeom prst="rect">
            <a:avLst/>
          </a:prstGeom>
          <a:ln w="571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3158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O Brasil é gigante e nossa educação também! 📚 Para que cada política  pública chegue onde realmente é necessária, o MEC lançou a Portaria nº  269/2026, criando a EducaDados. A plataforma da">
            <a:extLst>
              <a:ext uri="{FF2B5EF4-FFF2-40B4-BE49-F238E27FC236}">
                <a16:creationId xmlns:a16="http://schemas.microsoft.com/office/drawing/2014/main" id="{88EDBF85-CD9D-F499-7AEE-2A98608C85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41" t="7452" r="5626" b="30795"/>
          <a:stretch>
            <a:fillRect/>
          </a:stretch>
        </p:blipFill>
        <p:spPr>
          <a:xfrm>
            <a:off x="5534981" y="5203580"/>
            <a:ext cx="1182839" cy="441217"/>
          </a:xfrm>
          <a:prstGeom prst="rect">
            <a:avLst/>
          </a:prstGeom>
        </p:spPr>
      </p:pic>
      <p:sp>
        <p:nvSpPr>
          <p:cNvPr id="13" name="Google Shape;84;p17">
            <a:extLst>
              <a:ext uri="{FF2B5EF4-FFF2-40B4-BE49-F238E27FC236}">
                <a16:creationId xmlns:a16="http://schemas.microsoft.com/office/drawing/2014/main" id="{463EDCD6-09D6-CD67-3E1A-1D8AA2D9ADA3}"/>
              </a:ext>
            </a:extLst>
          </p:cNvPr>
          <p:cNvSpPr/>
          <p:nvPr/>
        </p:nvSpPr>
        <p:spPr>
          <a:xfrm flipH="1">
            <a:off x="3295654" y="3702168"/>
            <a:ext cx="5549606" cy="2771055"/>
          </a:xfrm>
          <a:prstGeom prst="ellipse">
            <a:avLst/>
          </a:prstGeom>
          <a:solidFill>
            <a:srgbClr val="D0CECE">
              <a:alpha val="29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/>
              <a:ea typeface="+mn-ea"/>
              <a:cs typeface="+mn-cs"/>
              <a:sym typeface="Montserrat Medium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1F73A56-21F1-234E-2185-8AA449B791AF}"/>
              </a:ext>
            </a:extLst>
          </p:cNvPr>
          <p:cNvSpPr/>
          <p:nvPr/>
        </p:nvSpPr>
        <p:spPr>
          <a:xfrm>
            <a:off x="244753" y="533457"/>
            <a:ext cx="11702493" cy="6063987"/>
          </a:xfrm>
          <a:prstGeom prst="ellipse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84;p17">
            <a:extLst>
              <a:ext uri="{FF2B5EF4-FFF2-40B4-BE49-F238E27FC236}">
                <a16:creationId xmlns:a16="http://schemas.microsoft.com/office/drawing/2014/main" id="{C86B4BB9-0B87-8761-81C6-829DF391F65D}"/>
              </a:ext>
            </a:extLst>
          </p:cNvPr>
          <p:cNvSpPr/>
          <p:nvPr/>
        </p:nvSpPr>
        <p:spPr>
          <a:xfrm flipH="1">
            <a:off x="525922" y="1847958"/>
            <a:ext cx="6419154" cy="3578917"/>
          </a:xfrm>
          <a:prstGeom prst="ellipse">
            <a:avLst/>
          </a:prstGeom>
          <a:solidFill>
            <a:srgbClr val="1BC478">
              <a:alpha val="3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/>
              <a:ea typeface="+mn-ea"/>
              <a:cs typeface="+mn-cs"/>
              <a:sym typeface="Montserrat Medium"/>
            </a:endParaRPr>
          </a:p>
        </p:txBody>
      </p:sp>
      <p:sp>
        <p:nvSpPr>
          <p:cNvPr id="41" name="Google Shape;84;p17">
            <a:extLst>
              <a:ext uri="{FF2B5EF4-FFF2-40B4-BE49-F238E27FC236}">
                <a16:creationId xmlns:a16="http://schemas.microsoft.com/office/drawing/2014/main" id="{2BD7F956-2738-89D5-4DA3-9A3386D4050D}"/>
              </a:ext>
            </a:extLst>
          </p:cNvPr>
          <p:cNvSpPr/>
          <p:nvPr/>
        </p:nvSpPr>
        <p:spPr>
          <a:xfrm flipH="1">
            <a:off x="5241680" y="1891778"/>
            <a:ext cx="6419154" cy="3578918"/>
          </a:xfrm>
          <a:prstGeom prst="ellipse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/>
              <a:ea typeface="+mn-ea"/>
              <a:cs typeface="+mn-cs"/>
              <a:sym typeface="Montserrat Medium"/>
            </a:endParaRPr>
          </a:p>
        </p:txBody>
      </p:sp>
      <p:pic>
        <p:nvPicPr>
          <p:cNvPr id="60" name="Imagem 59" descr="Logotipo&#10;&#10;O conteúdo gerado por IA pode estar incorreto.">
            <a:extLst>
              <a:ext uri="{FF2B5EF4-FFF2-40B4-BE49-F238E27FC236}">
                <a16:creationId xmlns:a16="http://schemas.microsoft.com/office/drawing/2014/main" id="{ABC667B5-E0DF-54F4-1942-D47176C3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989" y="3827290"/>
            <a:ext cx="1310044" cy="401025"/>
          </a:xfrm>
          <a:prstGeom prst="rect">
            <a:avLst/>
          </a:prstGeom>
        </p:spPr>
      </p:pic>
      <p:pic>
        <p:nvPicPr>
          <p:cNvPr id="62" name="Imagem 61" descr="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CE2C819C-445D-28D2-403E-7BD3B64F1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597" y="5653749"/>
            <a:ext cx="777439" cy="494273"/>
          </a:xfrm>
          <a:prstGeom prst="rect">
            <a:avLst/>
          </a:prstGeom>
        </p:spPr>
      </p:pic>
      <p:pic>
        <p:nvPicPr>
          <p:cNvPr id="66" name="Imagem 65" descr="Forma, Logotipo&#10;&#10;O conteúdo gerado por IA pode estar incorreto.">
            <a:extLst>
              <a:ext uri="{FF2B5EF4-FFF2-40B4-BE49-F238E27FC236}">
                <a16:creationId xmlns:a16="http://schemas.microsoft.com/office/drawing/2014/main" id="{1FCDAFB4-D4BE-8374-DB4A-4EEF7E126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893" y="-821181"/>
            <a:ext cx="181998" cy="138231"/>
          </a:xfrm>
          <a:prstGeom prst="rect">
            <a:avLst/>
          </a:prstGeom>
        </p:spPr>
      </p:pic>
      <p:grpSp>
        <p:nvGrpSpPr>
          <p:cNvPr id="76" name="Gráfico 69">
            <a:extLst>
              <a:ext uri="{FF2B5EF4-FFF2-40B4-BE49-F238E27FC236}">
                <a16:creationId xmlns:a16="http://schemas.microsoft.com/office/drawing/2014/main" id="{926C2186-37F6-0BD0-01C9-3CB65393CCAF}"/>
              </a:ext>
            </a:extLst>
          </p:cNvPr>
          <p:cNvGrpSpPr/>
          <p:nvPr/>
        </p:nvGrpSpPr>
        <p:grpSpPr>
          <a:xfrm>
            <a:off x="3717873" y="2755772"/>
            <a:ext cx="896748" cy="224137"/>
            <a:chOff x="5078881" y="3683738"/>
            <a:chExt cx="2476752" cy="600564"/>
          </a:xfrm>
        </p:grpSpPr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F6CA0927-A75B-21FC-4941-C85C9D64996E}"/>
                </a:ext>
              </a:extLst>
            </p:cNvPr>
            <p:cNvSpPr/>
            <p:nvPr/>
          </p:nvSpPr>
          <p:spPr>
            <a:xfrm>
              <a:off x="5795672" y="3940343"/>
              <a:ext cx="1759961" cy="343959"/>
            </a:xfrm>
            <a:custGeom>
              <a:avLst/>
              <a:gdLst>
                <a:gd name="connsiteX0" fmla="*/ 235346 w 1759961"/>
                <a:gd name="connsiteY0" fmla="*/ 257839 h 343959"/>
                <a:gd name="connsiteX1" fmla="*/ 231925 w 1759961"/>
                <a:gd name="connsiteY1" fmla="*/ 343960 h 343959"/>
                <a:gd name="connsiteX2" fmla="*/ 317060 w 1759961"/>
                <a:gd name="connsiteY2" fmla="*/ 343960 h 343959"/>
                <a:gd name="connsiteX3" fmla="*/ 281826 w 1759961"/>
                <a:gd name="connsiteY3" fmla="*/ 0 h 343959"/>
                <a:gd name="connsiteX4" fmla="*/ 217736 w 1759961"/>
                <a:gd name="connsiteY4" fmla="*/ 0 h 343959"/>
                <a:gd name="connsiteX5" fmla="*/ 0 w 1759961"/>
                <a:gd name="connsiteY5" fmla="*/ 343960 h 343959"/>
                <a:gd name="connsiteX6" fmla="*/ 86599 w 1759961"/>
                <a:gd name="connsiteY6" fmla="*/ 343960 h 343959"/>
                <a:gd name="connsiteX7" fmla="*/ 128673 w 1759961"/>
                <a:gd name="connsiteY7" fmla="*/ 257839 h 343959"/>
                <a:gd name="connsiteX8" fmla="*/ 235346 w 1759961"/>
                <a:gd name="connsiteY8" fmla="*/ 257839 h 343959"/>
                <a:gd name="connsiteX9" fmla="*/ 149240 w 1759961"/>
                <a:gd name="connsiteY9" fmla="*/ 219185 h 343959"/>
                <a:gd name="connsiteX10" fmla="*/ 224099 w 1759961"/>
                <a:gd name="connsiteY10" fmla="*/ 97367 h 343959"/>
                <a:gd name="connsiteX11" fmla="*/ 233882 w 1759961"/>
                <a:gd name="connsiteY11" fmla="*/ 219185 h 343959"/>
                <a:gd name="connsiteX12" fmla="*/ 149240 w 1759961"/>
                <a:gd name="connsiteY12" fmla="*/ 219185 h 343959"/>
                <a:gd name="connsiteX13" fmla="*/ 595451 w 1759961"/>
                <a:gd name="connsiteY13" fmla="*/ 343945 h 343959"/>
                <a:gd name="connsiteX14" fmla="*/ 649773 w 1759961"/>
                <a:gd name="connsiteY14" fmla="*/ 343945 h 343959"/>
                <a:gd name="connsiteX15" fmla="*/ 740285 w 1759961"/>
                <a:gd name="connsiteY15" fmla="*/ 0 h 343959"/>
                <a:gd name="connsiteX16" fmla="*/ 663484 w 1759961"/>
                <a:gd name="connsiteY16" fmla="*/ 0 h 343959"/>
                <a:gd name="connsiteX17" fmla="*/ 609655 w 1759961"/>
                <a:gd name="connsiteY17" fmla="*/ 203517 h 343959"/>
                <a:gd name="connsiteX18" fmla="*/ 511302 w 1759961"/>
                <a:gd name="connsiteY18" fmla="*/ 0 h 343959"/>
                <a:gd name="connsiteX19" fmla="*/ 456995 w 1759961"/>
                <a:gd name="connsiteY19" fmla="*/ 0 h 343959"/>
                <a:gd name="connsiteX20" fmla="*/ 365975 w 1759961"/>
                <a:gd name="connsiteY20" fmla="*/ 343945 h 343959"/>
                <a:gd name="connsiteX21" fmla="*/ 442313 w 1759961"/>
                <a:gd name="connsiteY21" fmla="*/ 343945 h 343959"/>
                <a:gd name="connsiteX22" fmla="*/ 496635 w 1759961"/>
                <a:gd name="connsiteY22" fmla="*/ 140921 h 343959"/>
                <a:gd name="connsiteX23" fmla="*/ 595451 w 1759961"/>
                <a:gd name="connsiteY23" fmla="*/ 343945 h 343959"/>
                <a:gd name="connsiteX24" fmla="*/ 927686 w 1759961"/>
                <a:gd name="connsiteY24" fmla="*/ 257839 h 343959"/>
                <a:gd name="connsiteX25" fmla="*/ 924744 w 1759961"/>
                <a:gd name="connsiteY25" fmla="*/ 343960 h 343959"/>
                <a:gd name="connsiteX26" fmla="*/ 1009401 w 1759961"/>
                <a:gd name="connsiteY26" fmla="*/ 343960 h 343959"/>
                <a:gd name="connsiteX27" fmla="*/ 974167 w 1759961"/>
                <a:gd name="connsiteY27" fmla="*/ 0 h 343959"/>
                <a:gd name="connsiteX28" fmla="*/ 910077 w 1759961"/>
                <a:gd name="connsiteY28" fmla="*/ 0 h 343959"/>
                <a:gd name="connsiteX29" fmla="*/ 692834 w 1759961"/>
                <a:gd name="connsiteY29" fmla="*/ 343960 h 343959"/>
                <a:gd name="connsiteX30" fmla="*/ 778954 w 1759961"/>
                <a:gd name="connsiteY30" fmla="*/ 343960 h 343959"/>
                <a:gd name="connsiteX31" fmla="*/ 821522 w 1759961"/>
                <a:gd name="connsiteY31" fmla="*/ 257839 h 343959"/>
                <a:gd name="connsiteX32" fmla="*/ 927686 w 1759961"/>
                <a:gd name="connsiteY32" fmla="*/ 257839 h 343959"/>
                <a:gd name="connsiteX33" fmla="*/ 841581 w 1759961"/>
                <a:gd name="connsiteY33" fmla="*/ 219185 h 343959"/>
                <a:gd name="connsiteX34" fmla="*/ 916932 w 1759961"/>
                <a:gd name="connsiteY34" fmla="*/ 97367 h 343959"/>
                <a:gd name="connsiteX35" fmla="*/ 926701 w 1759961"/>
                <a:gd name="connsiteY35" fmla="*/ 219185 h 343959"/>
                <a:gd name="connsiteX36" fmla="*/ 841581 w 1759961"/>
                <a:gd name="connsiteY36" fmla="*/ 219185 h 343959"/>
                <a:gd name="connsiteX37" fmla="*/ 1159104 w 1759961"/>
                <a:gd name="connsiteY37" fmla="*/ 343945 h 343959"/>
                <a:gd name="connsiteX38" fmla="*/ 1240326 w 1759961"/>
                <a:gd name="connsiteY38" fmla="*/ 38146 h 343959"/>
                <a:gd name="connsiteX39" fmla="*/ 1326446 w 1759961"/>
                <a:gd name="connsiteY39" fmla="*/ 38146 h 343959"/>
                <a:gd name="connsiteX40" fmla="*/ 1336244 w 1759961"/>
                <a:gd name="connsiteY40" fmla="*/ 0 h 343959"/>
                <a:gd name="connsiteX41" fmla="*/ 1080347 w 1759961"/>
                <a:gd name="connsiteY41" fmla="*/ 0 h 343959"/>
                <a:gd name="connsiteX42" fmla="*/ 1070549 w 1759961"/>
                <a:gd name="connsiteY42" fmla="*/ 38146 h 343959"/>
                <a:gd name="connsiteX43" fmla="*/ 1157162 w 1759961"/>
                <a:gd name="connsiteY43" fmla="*/ 38146 h 343959"/>
                <a:gd name="connsiteX44" fmla="*/ 1076911 w 1759961"/>
                <a:gd name="connsiteY44" fmla="*/ 343945 h 343959"/>
                <a:gd name="connsiteX45" fmla="*/ 1159104 w 1759961"/>
                <a:gd name="connsiteY45" fmla="*/ 343945 h 343959"/>
                <a:gd name="connsiteX46" fmla="*/ 1381754 w 1759961"/>
                <a:gd name="connsiteY46" fmla="*/ 306291 h 343959"/>
                <a:gd name="connsiteX47" fmla="*/ 1413045 w 1759961"/>
                <a:gd name="connsiteY47" fmla="*/ 187386 h 343959"/>
                <a:gd name="connsiteX48" fmla="*/ 1513340 w 1759961"/>
                <a:gd name="connsiteY48" fmla="*/ 187386 h 343959"/>
                <a:gd name="connsiteX49" fmla="*/ 1523645 w 1759961"/>
                <a:gd name="connsiteY49" fmla="*/ 148732 h 343959"/>
                <a:gd name="connsiteX50" fmla="*/ 1423814 w 1759961"/>
                <a:gd name="connsiteY50" fmla="*/ 148732 h 343959"/>
                <a:gd name="connsiteX51" fmla="*/ 1452700 w 1759961"/>
                <a:gd name="connsiteY51" fmla="*/ 38146 h 343959"/>
                <a:gd name="connsiteX52" fmla="*/ 1570111 w 1759961"/>
                <a:gd name="connsiteY52" fmla="*/ 38146 h 343959"/>
                <a:gd name="connsiteX53" fmla="*/ 1579879 w 1759961"/>
                <a:gd name="connsiteY53" fmla="*/ 0 h 343959"/>
                <a:gd name="connsiteX54" fmla="*/ 1379797 w 1759961"/>
                <a:gd name="connsiteY54" fmla="*/ 0 h 343959"/>
                <a:gd name="connsiteX55" fmla="*/ 1289241 w 1759961"/>
                <a:gd name="connsiteY55" fmla="*/ 343945 h 343959"/>
                <a:gd name="connsiteX56" fmla="*/ 1494759 w 1759961"/>
                <a:gd name="connsiteY56" fmla="*/ 343945 h 343959"/>
                <a:gd name="connsiteX57" fmla="*/ 1504527 w 1759961"/>
                <a:gd name="connsiteY57" fmla="*/ 306291 h 343959"/>
                <a:gd name="connsiteX58" fmla="*/ 1381754 w 1759961"/>
                <a:gd name="connsiteY58" fmla="*/ 306291 h 343959"/>
                <a:gd name="connsiteX59" fmla="*/ 1640071 w 1759961"/>
                <a:gd name="connsiteY59" fmla="*/ 306291 h 343959"/>
                <a:gd name="connsiteX60" fmla="*/ 1720322 w 1759961"/>
                <a:gd name="connsiteY60" fmla="*/ 0 h 343959"/>
                <a:gd name="connsiteX61" fmla="*/ 1638114 w 1759961"/>
                <a:gd name="connsiteY61" fmla="*/ 0 h 343959"/>
                <a:gd name="connsiteX62" fmla="*/ 1547125 w 1759961"/>
                <a:gd name="connsiteY62" fmla="*/ 343945 h 343959"/>
                <a:gd name="connsiteX63" fmla="*/ 1750164 w 1759961"/>
                <a:gd name="connsiteY63" fmla="*/ 343945 h 343959"/>
                <a:gd name="connsiteX64" fmla="*/ 1759962 w 1759961"/>
                <a:gd name="connsiteY64" fmla="*/ 306291 h 343959"/>
                <a:gd name="connsiteX65" fmla="*/ 1640071 w 1759961"/>
                <a:gd name="connsiteY65" fmla="*/ 306291 h 34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759961" h="343959">
                  <a:moveTo>
                    <a:pt x="235346" y="257839"/>
                  </a:moveTo>
                  <a:cubicBezTo>
                    <a:pt x="235839" y="287218"/>
                    <a:pt x="234853" y="316567"/>
                    <a:pt x="231925" y="343960"/>
                  </a:cubicBezTo>
                  <a:lnTo>
                    <a:pt x="317060" y="343960"/>
                  </a:lnTo>
                  <a:cubicBezTo>
                    <a:pt x="325379" y="222635"/>
                    <a:pt x="297987" y="61163"/>
                    <a:pt x="281826" y="0"/>
                  </a:cubicBezTo>
                  <a:lnTo>
                    <a:pt x="217736" y="0"/>
                  </a:lnTo>
                  <a:cubicBezTo>
                    <a:pt x="169299" y="61163"/>
                    <a:pt x="56264" y="222635"/>
                    <a:pt x="0" y="343960"/>
                  </a:cubicBezTo>
                  <a:lnTo>
                    <a:pt x="86599" y="343960"/>
                  </a:lnTo>
                  <a:cubicBezTo>
                    <a:pt x="98338" y="316567"/>
                    <a:pt x="113020" y="287218"/>
                    <a:pt x="128673" y="257839"/>
                  </a:cubicBezTo>
                  <a:lnTo>
                    <a:pt x="235346" y="257839"/>
                  </a:lnTo>
                  <a:close/>
                  <a:moveTo>
                    <a:pt x="149240" y="219185"/>
                  </a:moveTo>
                  <a:cubicBezTo>
                    <a:pt x="187894" y="152182"/>
                    <a:pt x="224099" y="97367"/>
                    <a:pt x="224099" y="97367"/>
                  </a:cubicBezTo>
                  <a:cubicBezTo>
                    <a:pt x="224099" y="97367"/>
                    <a:pt x="231447" y="152182"/>
                    <a:pt x="233882" y="219185"/>
                  </a:cubicBezTo>
                  <a:lnTo>
                    <a:pt x="149240" y="219185"/>
                  </a:lnTo>
                  <a:close/>
                  <a:moveTo>
                    <a:pt x="595451" y="343945"/>
                  </a:moveTo>
                  <a:lnTo>
                    <a:pt x="649773" y="343945"/>
                  </a:lnTo>
                  <a:lnTo>
                    <a:pt x="740285" y="0"/>
                  </a:lnTo>
                  <a:lnTo>
                    <a:pt x="663484" y="0"/>
                  </a:lnTo>
                  <a:lnTo>
                    <a:pt x="609655" y="203517"/>
                  </a:lnTo>
                  <a:lnTo>
                    <a:pt x="511302" y="0"/>
                  </a:lnTo>
                  <a:lnTo>
                    <a:pt x="456995" y="0"/>
                  </a:lnTo>
                  <a:lnTo>
                    <a:pt x="365975" y="343945"/>
                  </a:lnTo>
                  <a:lnTo>
                    <a:pt x="442313" y="343945"/>
                  </a:lnTo>
                  <a:lnTo>
                    <a:pt x="496635" y="140921"/>
                  </a:lnTo>
                  <a:lnTo>
                    <a:pt x="595451" y="343945"/>
                  </a:lnTo>
                  <a:close/>
                  <a:moveTo>
                    <a:pt x="927686" y="257839"/>
                  </a:moveTo>
                  <a:cubicBezTo>
                    <a:pt x="928642" y="287218"/>
                    <a:pt x="927194" y="316567"/>
                    <a:pt x="924744" y="343960"/>
                  </a:cubicBezTo>
                  <a:lnTo>
                    <a:pt x="1009401" y="343960"/>
                  </a:lnTo>
                  <a:cubicBezTo>
                    <a:pt x="1017212" y="222635"/>
                    <a:pt x="989820" y="61163"/>
                    <a:pt x="974167" y="0"/>
                  </a:cubicBezTo>
                  <a:lnTo>
                    <a:pt x="910077" y="0"/>
                  </a:lnTo>
                  <a:cubicBezTo>
                    <a:pt x="862118" y="61163"/>
                    <a:pt x="749112" y="222635"/>
                    <a:pt x="692834" y="343960"/>
                  </a:cubicBezTo>
                  <a:lnTo>
                    <a:pt x="778954" y="343960"/>
                  </a:lnTo>
                  <a:cubicBezTo>
                    <a:pt x="790679" y="316567"/>
                    <a:pt x="805854" y="287218"/>
                    <a:pt x="821522" y="257839"/>
                  </a:cubicBezTo>
                  <a:lnTo>
                    <a:pt x="927686" y="257839"/>
                  </a:lnTo>
                  <a:close/>
                  <a:moveTo>
                    <a:pt x="841581" y="219185"/>
                  </a:moveTo>
                  <a:cubicBezTo>
                    <a:pt x="880235" y="152182"/>
                    <a:pt x="916932" y="97367"/>
                    <a:pt x="916932" y="97367"/>
                  </a:cubicBezTo>
                  <a:cubicBezTo>
                    <a:pt x="916932" y="97367"/>
                    <a:pt x="923758" y="152182"/>
                    <a:pt x="926701" y="219185"/>
                  </a:cubicBezTo>
                  <a:lnTo>
                    <a:pt x="841581" y="219185"/>
                  </a:lnTo>
                  <a:close/>
                  <a:moveTo>
                    <a:pt x="1159104" y="343945"/>
                  </a:moveTo>
                  <a:lnTo>
                    <a:pt x="1240326" y="38146"/>
                  </a:lnTo>
                  <a:lnTo>
                    <a:pt x="1326446" y="38146"/>
                  </a:lnTo>
                  <a:lnTo>
                    <a:pt x="1336244" y="0"/>
                  </a:lnTo>
                  <a:lnTo>
                    <a:pt x="1080347" y="0"/>
                  </a:lnTo>
                  <a:lnTo>
                    <a:pt x="1070549" y="38146"/>
                  </a:lnTo>
                  <a:lnTo>
                    <a:pt x="1157162" y="38146"/>
                  </a:lnTo>
                  <a:lnTo>
                    <a:pt x="1076911" y="343945"/>
                  </a:lnTo>
                  <a:lnTo>
                    <a:pt x="1159104" y="343945"/>
                  </a:lnTo>
                  <a:close/>
                  <a:moveTo>
                    <a:pt x="1381754" y="306291"/>
                  </a:moveTo>
                  <a:lnTo>
                    <a:pt x="1413045" y="187386"/>
                  </a:lnTo>
                  <a:lnTo>
                    <a:pt x="1513340" y="187386"/>
                  </a:lnTo>
                  <a:lnTo>
                    <a:pt x="1523645" y="148732"/>
                  </a:lnTo>
                  <a:lnTo>
                    <a:pt x="1423814" y="148732"/>
                  </a:lnTo>
                  <a:lnTo>
                    <a:pt x="1452700" y="38146"/>
                  </a:lnTo>
                  <a:lnTo>
                    <a:pt x="1570111" y="38146"/>
                  </a:lnTo>
                  <a:lnTo>
                    <a:pt x="1579879" y="0"/>
                  </a:lnTo>
                  <a:lnTo>
                    <a:pt x="1379797" y="0"/>
                  </a:lnTo>
                  <a:lnTo>
                    <a:pt x="1289241" y="343945"/>
                  </a:lnTo>
                  <a:lnTo>
                    <a:pt x="1494759" y="343945"/>
                  </a:lnTo>
                  <a:lnTo>
                    <a:pt x="1504527" y="306291"/>
                  </a:lnTo>
                  <a:lnTo>
                    <a:pt x="1381754" y="306291"/>
                  </a:lnTo>
                  <a:close/>
                  <a:moveTo>
                    <a:pt x="1640071" y="306291"/>
                  </a:moveTo>
                  <a:lnTo>
                    <a:pt x="1720322" y="0"/>
                  </a:lnTo>
                  <a:lnTo>
                    <a:pt x="1638114" y="0"/>
                  </a:lnTo>
                  <a:lnTo>
                    <a:pt x="1547125" y="343945"/>
                  </a:lnTo>
                  <a:lnTo>
                    <a:pt x="1750164" y="343945"/>
                  </a:lnTo>
                  <a:lnTo>
                    <a:pt x="1759962" y="306291"/>
                  </a:lnTo>
                  <a:lnTo>
                    <a:pt x="1640071" y="306291"/>
                  </a:lnTo>
                  <a:close/>
                </a:path>
              </a:pathLst>
            </a:custGeom>
            <a:solidFill>
              <a:srgbClr val="2F9C5C"/>
            </a:solidFill>
            <a:ln w="149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A614C1A1-E335-4A72-74D3-DFC45B25E516}"/>
                </a:ext>
              </a:extLst>
            </p:cNvPr>
            <p:cNvSpPr/>
            <p:nvPr/>
          </p:nvSpPr>
          <p:spPr>
            <a:xfrm>
              <a:off x="5078881" y="3936415"/>
              <a:ext cx="347873" cy="347873"/>
            </a:xfrm>
            <a:custGeom>
              <a:avLst/>
              <a:gdLst>
                <a:gd name="connsiteX0" fmla="*/ 173690 w 347873"/>
                <a:gd name="connsiteY0" fmla="*/ 0 h 347873"/>
                <a:gd name="connsiteX1" fmla="*/ 347873 w 347873"/>
                <a:gd name="connsiteY1" fmla="*/ 174183 h 347873"/>
                <a:gd name="connsiteX2" fmla="*/ 173690 w 347873"/>
                <a:gd name="connsiteY2" fmla="*/ 347873 h 347873"/>
                <a:gd name="connsiteX3" fmla="*/ 0 w 347873"/>
                <a:gd name="connsiteY3" fmla="*/ 174183 h 347873"/>
                <a:gd name="connsiteX4" fmla="*/ 173690 w 347873"/>
                <a:gd name="connsiteY4" fmla="*/ 0 h 34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873" h="347873">
                  <a:moveTo>
                    <a:pt x="173690" y="0"/>
                  </a:moveTo>
                  <a:cubicBezTo>
                    <a:pt x="269579" y="0"/>
                    <a:pt x="347873" y="78294"/>
                    <a:pt x="347873" y="174183"/>
                  </a:cubicBezTo>
                  <a:cubicBezTo>
                    <a:pt x="347873" y="270072"/>
                    <a:pt x="269579" y="347873"/>
                    <a:pt x="173690" y="347873"/>
                  </a:cubicBezTo>
                  <a:cubicBezTo>
                    <a:pt x="77786" y="347873"/>
                    <a:pt x="0" y="270072"/>
                    <a:pt x="0" y="174183"/>
                  </a:cubicBezTo>
                  <a:cubicBezTo>
                    <a:pt x="0" y="78294"/>
                    <a:pt x="77786" y="0"/>
                    <a:pt x="173690" y="0"/>
                  </a:cubicBezTo>
                  <a:close/>
                </a:path>
              </a:pathLst>
            </a:custGeom>
            <a:solidFill>
              <a:srgbClr val="295CA7"/>
            </a:solidFill>
            <a:ln w="149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141C5208-B1D9-B0AC-6048-3861F6FA9A5F}"/>
                </a:ext>
              </a:extLst>
            </p:cNvPr>
            <p:cNvSpPr/>
            <p:nvPr/>
          </p:nvSpPr>
          <p:spPr>
            <a:xfrm>
              <a:off x="5169886" y="3683738"/>
              <a:ext cx="637766" cy="600086"/>
            </a:xfrm>
            <a:custGeom>
              <a:avLst/>
              <a:gdLst>
                <a:gd name="connsiteX0" fmla="*/ 576856 w 637766"/>
                <a:gd name="connsiteY0" fmla="*/ 599101 h 600086"/>
                <a:gd name="connsiteX1" fmla="*/ 509838 w 637766"/>
                <a:gd name="connsiteY1" fmla="*/ 40826 h 600086"/>
                <a:gd name="connsiteX2" fmla="*/ 0 w 637766"/>
                <a:gd name="connsiteY2" fmla="*/ 176847 h 600086"/>
                <a:gd name="connsiteX3" fmla="*/ 308726 w 637766"/>
                <a:gd name="connsiteY3" fmla="*/ 130859 h 600086"/>
                <a:gd name="connsiteX4" fmla="*/ 261752 w 637766"/>
                <a:gd name="connsiteY4" fmla="*/ 544779 h 600086"/>
                <a:gd name="connsiteX5" fmla="*/ 210866 w 637766"/>
                <a:gd name="connsiteY5" fmla="*/ 600087 h 600086"/>
                <a:gd name="connsiteX6" fmla="*/ 576856 w 637766"/>
                <a:gd name="connsiteY6" fmla="*/ 599101 h 60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766" h="600086">
                  <a:moveTo>
                    <a:pt x="576856" y="599101"/>
                  </a:moveTo>
                  <a:cubicBezTo>
                    <a:pt x="676180" y="366683"/>
                    <a:pt x="654164" y="134773"/>
                    <a:pt x="509838" y="40826"/>
                  </a:cubicBezTo>
                  <a:cubicBezTo>
                    <a:pt x="372831" y="-48223"/>
                    <a:pt x="166849" y="13433"/>
                    <a:pt x="0" y="176847"/>
                  </a:cubicBezTo>
                  <a:cubicBezTo>
                    <a:pt x="109107" y="92683"/>
                    <a:pt x="232896" y="69682"/>
                    <a:pt x="308726" y="130859"/>
                  </a:cubicBezTo>
                  <a:cubicBezTo>
                    <a:pt x="405123" y="208153"/>
                    <a:pt x="384078" y="393613"/>
                    <a:pt x="261752" y="544779"/>
                  </a:cubicBezTo>
                  <a:cubicBezTo>
                    <a:pt x="245805" y="564121"/>
                    <a:pt x="228819" y="582582"/>
                    <a:pt x="210866" y="600087"/>
                  </a:cubicBezTo>
                  <a:lnTo>
                    <a:pt x="576856" y="599101"/>
                  </a:lnTo>
                  <a:close/>
                </a:path>
              </a:pathLst>
            </a:custGeom>
            <a:solidFill>
              <a:srgbClr val="FADF3C"/>
            </a:solidFill>
            <a:ln w="149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FC64393F-8DDC-9D7A-9438-4D2A29B5C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2344" y="2788524"/>
            <a:ext cx="1110089" cy="551926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E3110A87-D2B3-8C55-39A3-0FDE61510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506" y="3224822"/>
            <a:ext cx="1146038" cy="332023"/>
          </a:xfrm>
          <a:prstGeom prst="rect">
            <a:avLst/>
          </a:prstGeom>
        </p:spPr>
      </p:pic>
      <p:sp>
        <p:nvSpPr>
          <p:cNvPr id="75" name="Elipse 74">
            <a:extLst>
              <a:ext uri="{FF2B5EF4-FFF2-40B4-BE49-F238E27FC236}">
                <a16:creationId xmlns:a16="http://schemas.microsoft.com/office/drawing/2014/main" id="{D09DAA44-0030-2E33-FC7C-18901B6033EB}"/>
              </a:ext>
            </a:extLst>
          </p:cNvPr>
          <p:cNvSpPr/>
          <p:nvPr/>
        </p:nvSpPr>
        <p:spPr>
          <a:xfrm>
            <a:off x="3605637" y="1053927"/>
            <a:ext cx="4980726" cy="4290513"/>
          </a:xfrm>
          <a:prstGeom prst="ellipse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Gráfico 83">
            <a:extLst>
              <a:ext uri="{FF2B5EF4-FFF2-40B4-BE49-F238E27FC236}">
                <a16:creationId xmlns:a16="http://schemas.microsoft.com/office/drawing/2014/main" id="{8A1C3577-F138-6422-85D4-A11AFE314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2773" y="1985543"/>
            <a:ext cx="885898" cy="389782"/>
          </a:xfrm>
          <a:prstGeom prst="rect">
            <a:avLst/>
          </a:prstGeom>
        </p:spPr>
      </p:pic>
      <p:pic>
        <p:nvPicPr>
          <p:cNvPr id="86" name="Imagem 85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5F85920-499B-E691-157F-F311CA98F0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995" y="2562579"/>
            <a:ext cx="743850" cy="341085"/>
          </a:xfrm>
          <a:prstGeom prst="rect">
            <a:avLst/>
          </a:prstGeom>
        </p:spPr>
      </p:pic>
      <p:pic>
        <p:nvPicPr>
          <p:cNvPr id="68" name="Imagem 67" descr="Ícone&#10;&#10;O conteúdo gerado por IA pode estar incorreto.">
            <a:extLst>
              <a:ext uri="{FF2B5EF4-FFF2-40B4-BE49-F238E27FC236}">
                <a16:creationId xmlns:a16="http://schemas.microsoft.com/office/drawing/2014/main" id="{34C98C94-D2CC-8096-0ABE-3B2CD97368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748" y="3156728"/>
            <a:ext cx="484315" cy="956212"/>
          </a:xfrm>
          <a:prstGeom prst="rect">
            <a:avLst/>
          </a:prstGeom>
        </p:spPr>
      </p:pic>
      <p:pic>
        <p:nvPicPr>
          <p:cNvPr id="58" name="Imagem 57" descr="Logotipo&#10;&#10;O conteúdo gerado por IA pode estar incorreto.">
            <a:extLst>
              <a:ext uri="{FF2B5EF4-FFF2-40B4-BE49-F238E27FC236}">
                <a16:creationId xmlns:a16="http://schemas.microsoft.com/office/drawing/2014/main" id="{3A302B42-F917-9BC1-7C39-43EE499066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5585" y="4230226"/>
            <a:ext cx="1275223" cy="371416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C8768F1-3EF4-FADF-6F2D-65BC5F0E255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053" t="34665" r="9185" b="35414"/>
          <a:stretch>
            <a:fillRect/>
          </a:stretch>
        </p:blipFill>
        <p:spPr>
          <a:xfrm>
            <a:off x="5035403" y="134596"/>
            <a:ext cx="2061184" cy="793075"/>
          </a:xfrm>
          <a:prstGeom prst="ellipse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6F69CB-CDD9-F908-2C64-E497366A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17" y="3121942"/>
            <a:ext cx="1187686" cy="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142150-CFFE-4704-83E8-30FAFE8B1F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32" b="89933" l="4140" r="91721">
                        <a14:foregroundMark x1="7762" y1="37584" x2="7762" y2="37584"/>
                        <a14:foregroundMark x1="4140" y1="45973" x2="4140" y2="45973"/>
                        <a14:foregroundMark x1="90039" y1="21477" x2="90039" y2="21477"/>
                        <a14:foregroundMark x1="90039" y1="53020" x2="90039" y2="53020"/>
                        <a14:foregroundMark x1="91721" y1="63087" x2="91721" y2="63087"/>
                        <a14:foregroundMark x1="85511" y1="68121" x2="85511" y2="68121"/>
                        <a14:foregroundMark x1="81242" y1="68121" x2="81242" y2="68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0300" y="3466932"/>
            <a:ext cx="1821880" cy="702355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79B98A33-95C2-9085-3948-D4B37C1B00D2}"/>
              </a:ext>
            </a:extLst>
          </p:cNvPr>
          <p:cNvSpPr/>
          <p:nvPr/>
        </p:nvSpPr>
        <p:spPr>
          <a:xfrm>
            <a:off x="3386204" y="4909565"/>
            <a:ext cx="15467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Lei 14.172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A8AB91A1-1C2E-862D-7614-6731F82FF0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90" b="94601" l="5457" r="95967">
                        <a14:foregroundMark x1="9253" y1="60094" x2="9253" y2="60094"/>
                        <a14:foregroundMark x1="6406" y1="64789" x2="6406" y2="64789"/>
                        <a14:foregroundMark x1="5575" y1="65258" x2="5575" y2="65258"/>
                        <a14:foregroundMark x1="13405" y1="69014" x2="13405" y2="69014"/>
                        <a14:foregroundMark x1="20759" y1="66901" x2="20759" y2="66901"/>
                        <a14:foregroundMark x1="29656" y1="71127" x2="29656" y2="71127"/>
                        <a14:foregroundMark x1="37722" y1="61033" x2="37722" y2="61033"/>
                        <a14:foregroundMark x1="42823" y1="64789" x2="42823" y2="64789"/>
                        <a14:foregroundMark x1="51483" y1="62207" x2="51483" y2="62207"/>
                        <a14:foregroundMark x1="50297" y1="56808" x2="50297" y2="56808"/>
                        <a14:foregroundMark x1="56109" y1="62676" x2="56109" y2="62676"/>
                        <a14:foregroundMark x1="9134" y1="84507" x2="9134" y2="84507"/>
                        <a14:foregroundMark x1="10439" y1="94601" x2="10439" y2="94601"/>
                        <a14:foregroundMark x1="14591" y1="85681" x2="14591" y2="85681"/>
                        <a14:foregroundMark x1="22183" y1="85915" x2="22183" y2="85915"/>
                        <a14:foregroundMark x1="29537" y1="84272" x2="29537" y2="84272"/>
                        <a14:foregroundMark x1="36773" y1="85681" x2="36773" y2="85681"/>
                        <a14:foregroundMark x1="41874" y1="83333" x2="41874" y2="83333"/>
                        <a14:foregroundMark x1="49348" y1="85211" x2="49348" y2="85211"/>
                        <a14:foregroundMark x1="55516" y1="85915" x2="55516" y2="85915"/>
                        <a14:foregroundMark x1="64057" y1="84272" x2="64057" y2="84272"/>
                        <a14:foregroundMark x1="73903" y1="60798" x2="73903" y2="60798"/>
                        <a14:foregroundMark x1="82800" y1="37559" x2="82800" y2="37559"/>
                        <a14:foregroundMark x1="87544" y1="27934" x2="87544" y2="27934"/>
                        <a14:foregroundMark x1="91103" y1="19014" x2="91103" y2="19014"/>
                        <a14:foregroundMark x1="95967" y1="34038" x2="95967" y2="34038"/>
                        <a14:backgroundMark x1="9134" y1="63850" x2="9134" y2="63850"/>
                        <a14:backgroundMark x1="37011" y1="68545" x2="37011" y2="68545"/>
                        <a14:backgroundMark x1="50652" y1="68545" x2="50652" y2="68545"/>
                        <a14:backgroundMark x1="30012" y1="87793" x2="30012" y2="87793"/>
                        <a14:backgroundMark x1="48517" y1="92958" x2="48517" y2="92958"/>
                        <a14:backgroundMark x1="63345" y1="92723" x2="63345" y2="92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8717" y="4110670"/>
            <a:ext cx="1582914" cy="799907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D842DE7E-370D-81E0-C132-3DDF210D5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38445" b="36881"/>
          <a:stretch>
            <a:fillRect/>
          </a:stretch>
        </p:blipFill>
        <p:spPr>
          <a:xfrm>
            <a:off x="8655675" y="2312687"/>
            <a:ext cx="1169559" cy="275159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16D3375F-5860-DD75-3F22-71C84E2B43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3254" y="2312794"/>
            <a:ext cx="410346" cy="53602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C6F7F8-EB63-63A2-638E-36C9D8EE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63" y="2314864"/>
            <a:ext cx="820571" cy="4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áfico 66">
            <a:extLst>
              <a:ext uri="{FF2B5EF4-FFF2-40B4-BE49-F238E27FC236}">
                <a16:creationId xmlns:a16="http://schemas.microsoft.com/office/drawing/2014/main" id="{0E3F81BA-36DD-28FE-2D29-6CCCF5323E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26427" y="2972733"/>
            <a:ext cx="605910" cy="454432"/>
          </a:xfrm>
          <a:prstGeom prst="rect">
            <a:avLst/>
          </a:prstGeom>
        </p:spPr>
      </p:pic>
      <p:pic>
        <p:nvPicPr>
          <p:cNvPr id="73" name="Imagem 72" descr="Logotipo&#10;&#10;O conteúdo gerado por IA pode estar incorreto.">
            <a:extLst>
              <a:ext uri="{FF2B5EF4-FFF2-40B4-BE49-F238E27FC236}">
                <a16:creationId xmlns:a16="http://schemas.microsoft.com/office/drawing/2014/main" id="{60820F3C-E82E-37AA-7566-9AD216ED63F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65492" y="4116046"/>
            <a:ext cx="806309" cy="599896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7F28CA6C-A89F-4921-CF20-74327938078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967" b="89404" l="5152" r="96301">
                        <a14:foregroundMark x1="8587" y1="22848" x2="8587" y2="22848"/>
                        <a14:foregroundMark x1="8190" y1="16225" x2="8190" y2="16225"/>
                        <a14:foregroundMark x1="6473" y1="12914" x2="6473" y2="12914"/>
                        <a14:foregroundMark x1="5680" y1="23510" x2="5680" y2="23510"/>
                        <a14:foregroundMark x1="5152" y1="57285" x2="5152" y2="57285"/>
                        <a14:foregroundMark x1="9643" y1="65894" x2="9643" y2="65894"/>
                        <a14:foregroundMark x1="12417" y1="74834" x2="12417" y2="74834"/>
                        <a14:foregroundMark x1="12946" y1="42384" x2="12946" y2="42384"/>
                        <a14:foregroundMark x1="11096" y1="9603" x2="11096" y2="9603"/>
                        <a14:foregroundMark x1="24306" y1="7616" x2="24306" y2="7616"/>
                        <a14:foregroundMark x1="28005" y1="6291" x2="28005" y2="6291"/>
                        <a14:foregroundMark x1="18626" y1="27815" x2="18626" y2="27815"/>
                        <a14:foregroundMark x1="35799" y1="40397" x2="35799" y2="40397"/>
                        <a14:foregroundMark x1="52840" y1="5629" x2="52840" y2="5629"/>
                        <a14:foregroundMark x1="29987" y1="4967" x2="29987" y2="4967"/>
                        <a14:foregroundMark x1="63276" y1="15563" x2="63276" y2="15563"/>
                        <a14:foregroundMark x1="91810" y1="34106" x2="91810" y2="34106"/>
                        <a14:foregroundMark x1="90489" y1="23841" x2="90489" y2="23841"/>
                        <a14:foregroundMark x1="88904" y1="8278" x2="88904" y2="8278"/>
                        <a14:foregroundMark x1="96301" y1="11921" x2="96301" y2="11921"/>
                        <a14:foregroundMark x1="45839" y1="20199" x2="45839" y2="20199"/>
                        <a14:foregroundMark x1="35799" y1="39073" x2="35799" y2="39073"/>
                        <a14:foregroundMark x1="35799" y1="43377" x2="35799" y2="43377"/>
                        <a14:foregroundMark x1="66579" y1="4967" x2="66579" y2="4967"/>
                        <a14:foregroundMark x1="35271" y1="40728" x2="35271" y2="40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4996" y="2918093"/>
            <a:ext cx="806110" cy="353101"/>
          </a:xfrm>
          <a:prstGeom prst="rect">
            <a:avLst/>
          </a:prstGeom>
        </p:spPr>
      </p:pic>
      <p:pic>
        <p:nvPicPr>
          <p:cNvPr id="11" name="Imagem 10" descr="Uma imagem contendo Aplicativo&#10;&#10;O conteúdo gerado por IA pode estar incorreto.">
            <a:extLst>
              <a:ext uri="{FF2B5EF4-FFF2-40B4-BE49-F238E27FC236}">
                <a16:creationId xmlns:a16="http://schemas.microsoft.com/office/drawing/2014/main" id="{4C2D9110-0E2B-9D8F-2F35-1B3833AC9A9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65920" y="971491"/>
            <a:ext cx="1133169" cy="10904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FC3251A-2C5A-7D50-C80D-8753FF3DE1DE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t="-17294" r="384" b="29032"/>
          <a:stretch>
            <a:fillRect/>
          </a:stretch>
        </p:blipFill>
        <p:spPr>
          <a:xfrm>
            <a:off x="8198092" y="4707645"/>
            <a:ext cx="1627545" cy="3171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5BE0BE-C6E2-86AF-EC7A-4C8B9CA74845}"/>
              </a:ext>
            </a:extLst>
          </p:cNvPr>
          <p:cNvSpPr txBox="1"/>
          <p:nvPr/>
        </p:nvSpPr>
        <p:spPr>
          <a:xfrm>
            <a:off x="1762063" y="1523359"/>
            <a:ext cx="15394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Conectividade e Dispositivos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AAB572-9881-157C-EC19-AAE3417EAD35}"/>
              </a:ext>
            </a:extLst>
          </p:cNvPr>
          <p:cNvSpPr txBox="1"/>
          <p:nvPr/>
        </p:nvSpPr>
        <p:spPr>
          <a:xfrm>
            <a:off x="8744049" y="1659750"/>
            <a:ext cx="21592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Currículo, formação e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REDs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61A0C302-EAF2-73B4-3BD6-AB0B151D7F3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64196" y="3430441"/>
            <a:ext cx="611865" cy="468382"/>
          </a:xfrm>
          <a:prstGeom prst="rect">
            <a:avLst/>
          </a:prstGeom>
          <a:noFill/>
        </p:spPr>
      </p:pic>
      <p:pic>
        <p:nvPicPr>
          <p:cNvPr id="17" name="Imagem 16" descr="Logotipo&#10;&#10;O conteúdo gerado por IA pode estar incorreto.">
            <a:extLst>
              <a:ext uri="{FF2B5EF4-FFF2-40B4-BE49-F238E27FC236}">
                <a16:creationId xmlns:a16="http://schemas.microsoft.com/office/drawing/2014/main" id="{32AE657F-7493-2E12-AD2B-98860C207C5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91349" y="4169224"/>
            <a:ext cx="944229" cy="284133"/>
          </a:xfrm>
          <a:prstGeom prst="rect">
            <a:avLst/>
          </a:prstGeom>
          <a:noFill/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6E042D6F-DBC4-071A-6DFA-A82E0488953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04733" y="2389288"/>
            <a:ext cx="879829" cy="82535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B6BDA9-65C5-DF34-6FC8-6E5759E82849}"/>
              </a:ext>
            </a:extLst>
          </p:cNvPr>
          <p:cNvSpPr txBox="1"/>
          <p:nvPr/>
        </p:nvSpPr>
        <p:spPr>
          <a:xfrm>
            <a:off x="4941518" y="5998145"/>
            <a:ext cx="22633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49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Gestão e transformação digital</a:t>
            </a:r>
          </a:p>
        </p:txBody>
      </p:sp>
      <p:pic>
        <p:nvPicPr>
          <p:cNvPr id="16" name="Imagem 15" descr="Logotipo&#10;&#10;O conteúdo gerado por IA pode estar incorreto.">
            <a:extLst>
              <a:ext uri="{FF2B5EF4-FFF2-40B4-BE49-F238E27FC236}">
                <a16:creationId xmlns:a16="http://schemas.microsoft.com/office/drawing/2014/main" id="{20A9A5E9-791A-8B81-4B61-18A7C7F9520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95316" y="4674558"/>
            <a:ext cx="1105543" cy="381222"/>
          </a:xfrm>
          <a:prstGeom prst="rect">
            <a:avLst/>
          </a:prstGeom>
        </p:spPr>
      </p:pic>
      <p:pic>
        <p:nvPicPr>
          <p:cNvPr id="18" name="Imagem 17" descr="Texto&#10;&#10;O conteúdo gerado por IA pode estar incorreto.">
            <a:extLst>
              <a:ext uri="{FF2B5EF4-FFF2-40B4-BE49-F238E27FC236}">
                <a16:creationId xmlns:a16="http://schemas.microsoft.com/office/drawing/2014/main" id="{A90934D9-583C-CBDA-4FF3-FDC41DE1286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75675" y="5589237"/>
            <a:ext cx="1272466" cy="560232"/>
          </a:xfrm>
          <a:prstGeom prst="rect">
            <a:avLst/>
          </a:prstGeom>
        </p:spPr>
      </p:pic>
      <p:pic>
        <p:nvPicPr>
          <p:cNvPr id="5" name="Imagem 4" descr="Unicef Logo Vector~ Format Cdr, Ai, Eps, Svg, Pdf, - Logo ...">
            <a:extLst>
              <a:ext uri="{FF2B5EF4-FFF2-40B4-BE49-F238E27FC236}">
                <a16:creationId xmlns:a16="http://schemas.microsoft.com/office/drawing/2014/main" id="{825AF800-2E22-5B80-85B8-F2572D07F32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126" y="3635360"/>
            <a:ext cx="1104898" cy="2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8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7F9F6-6791-A02B-90ED-A1250AC8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30B4FE8-EDF3-354E-33A6-503FD8F20BD5}"/>
              </a:ext>
            </a:extLst>
          </p:cNvPr>
          <p:cNvSpPr/>
          <p:nvPr/>
        </p:nvSpPr>
        <p:spPr>
          <a:xfrm rot="5400000">
            <a:off x="8304154" y="5704887"/>
            <a:ext cx="1129599" cy="10986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7E24E84-8C9E-2FBB-14B2-3FF009CF61C8}"/>
              </a:ext>
            </a:extLst>
          </p:cNvPr>
          <p:cNvSpPr/>
          <p:nvPr/>
        </p:nvSpPr>
        <p:spPr>
          <a:xfrm rot="5400000">
            <a:off x="2802645" y="5596503"/>
            <a:ext cx="1136168" cy="12825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79277A8-AA82-3AA3-D3CD-8299D4BA2AD0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EA72B7-0EAA-B89D-64DD-35B1B708025A}"/>
              </a:ext>
            </a:extLst>
          </p:cNvPr>
          <p:cNvSpPr txBox="1"/>
          <p:nvPr/>
        </p:nvSpPr>
        <p:spPr>
          <a:xfrm>
            <a:off x="484341" y="384828"/>
            <a:ext cx="97081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kern="0">
                <a:solidFill>
                  <a:srgbClr val="FEA301"/>
                </a:solidFill>
                <a:latin typeface="Raleway Black"/>
              </a:rPr>
              <a:t>Inteligência Artificial na Educação Básica</a:t>
            </a:r>
          </a:p>
        </p:txBody>
      </p:sp>
      <p:sp>
        <p:nvSpPr>
          <p:cNvPr id="59" name="CaixaDeTexto 4">
            <a:extLst>
              <a:ext uri="{FF2B5EF4-FFF2-40B4-BE49-F238E27FC236}">
                <a16:creationId xmlns:a16="http://schemas.microsoft.com/office/drawing/2014/main" id="{643E09A0-BD6D-88E8-B460-B434B9BC853F}"/>
              </a:ext>
            </a:extLst>
          </p:cNvPr>
          <p:cNvSpPr txBox="1"/>
          <p:nvPr/>
        </p:nvSpPr>
        <p:spPr>
          <a:xfrm>
            <a:off x="7750929" y="186721"/>
            <a:ext cx="395932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Status atualização curricular: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ea typeface="+mn-ea"/>
              <a:cs typeface="Segoe UI"/>
            </a:endParaRPr>
          </a:p>
        </p:txBody>
      </p: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CF83DC33-94BD-965F-72E0-F4164CF2F718}"/>
              </a:ext>
            </a:extLst>
          </p:cNvPr>
          <p:cNvCxnSpPr>
            <a:cxnSpLocks/>
          </p:cNvCxnSpPr>
          <p:nvPr/>
        </p:nvCxnSpPr>
        <p:spPr>
          <a:xfrm>
            <a:off x="7487385" y="576822"/>
            <a:ext cx="8592812" cy="7489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1748C7-5A92-5980-08C2-9630CDDB0C61}"/>
              </a:ext>
            </a:extLst>
          </p:cNvPr>
          <p:cNvSpPr txBox="1"/>
          <p:nvPr/>
        </p:nvSpPr>
        <p:spPr>
          <a:xfrm>
            <a:off x="473002" y="1028842"/>
            <a:ext cx="11231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>
                <a:latin typeface="Raleway"/>
                <a:cs typeface="Segoe UI"/>
              </a:rPr>
              <a:t>A ENEC tem pautado a Inteligência Artificial na Educação Básica com a incorporação do tema nos novos normativos, referenciais, cursos e especialização </a:t>
            </a:r>
            <a:endParaRPr lang="en-US" sz="1600" b="1">
              <a:latin typeface="Raleway"/>
              <a:cs typeface="Segoe U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F46E8A-7941-62A9-D5BD-F8724BAF9270}"/>
              </a:ext>
            </a:extLst>
          </p:cNvPr>
          <p:cNvSpPr txBox="1"/>
          <p:nvPr/>
        </p:nvSpPr>
        <p:spPr>
          <a:xfrm>
            <a:off x="348154" y="4657398"/>
            <a:ext cx="5399693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3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Apoio às redes de ensino na construção de currículos, práticas pedagógicas e políticas institucionais que integrem a Inteligência Artificial (IA) de forma ética, crítica, segura e alinhada à educação digital e midiática com qualidade e equidade.</a:t>
            </a:r>
          </a:p>
        </p:txBody>
      </p:sp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0FF48B02-2C35-93D0-C062-FB5CB7AB1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257"/>
          <a:stretch>
            <a:fillRect/>
          </a:stretch>
        </p:blipFill>
        <p:spPr>
          <a:xfrm>
            <a:off x="2851588" y="5733556"/>
            <a:ext cx="1056291" cy="10106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F2B49F7-E8C9-7C0D-C42A-A7FB3D47D8B3}"/>
              </a:ext>
            </a:extLst>
          </p:cNvPr>
          <p:cNvSpPr txBox="1"/>
          <p:nvPr/>
        </p:nvSpPr>
        <p:spPr>
          <a:xfrm>
            <a:off x="479534" y="1996965"/>
            <a:ext cx="52683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chemeClr val="accent1"/>
                </a:solidFill>
                <a:latin typeface="Raleway Black"/>
              </a:rPr>
              <a:t>Documento Orientador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CA5A51-8075-19A2-0CA5-CC85C96E4EB0}"/>
              </a:ext>
            </a:extLst>
          </p:cNvPr>
          <p:cNvSpPr txBox="1"/>
          <p:nvPr/>
        </p:nvSpPr>
        <p:spPr>
          <a:xfrm>
            <a:off x="6345619" y="1996965"/>
            <a:ext cx="52683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chemeClr val="accent1"/>
                </a:solidFill>
                <a:latin typeface="Raleway Black"/>
              </a:rPr>
              <a:t>Formação Docente</a:t>
            </a: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8D3299-6344-91B0-DDE7-9649749193C5}"/>
              </a:ext>
            </a:extLst>
          </p:cNvPr>
          <p:cNvSpPr txBox="1"/>
          <p:nvPr/>
        </p:nvSpPr>
        <p:spPr>
          <a:xfrm>
            <a:off x="1208689" y="5964620"/>
            <a:ext cx="20626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latin typeface="Raleway Black"/>
              </a:rPr>
              <a:t>Conheça </a:t>
            </a:r>
            <a:r>
              <a:rPr lang="pt-BR" sz="1600">
                <a:solidFill>
                  <a:srgbClr val="000000"/>
                </a:solidFill>
                <a:latin typeface="Raleway Black"/>
              </a:rPr>
              <a:t>o documento:</a:t>
            </a:r>
            <a:r>
              <a:rPr lang="pt-BR" sz="1600">
                <a:solidFill>
                  <a:srgbClr val="FFFFFF"/>
                </a:solidFill>
                <a:latin typeface="Raleway Black"/>
              </a:rPr>
              <a:t>: 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5C73997-1AB9-BBAF-41B4-1C7590B75570}"/>
              </a:ext>
            </a:extLst>
          </p:cNvPr>
          <p:cNvGrpSpPr/>
          <p:nvPr/>
        </p:nvGrpSpPr>
        <p:grpSpPr>
          <a:xfrm>
            <a:off x="6401169" y="2598209"/>
            <a:ext cx="3790306" cy="1687761"/>
            <a:chOff x="6989379" y="2580001"/>
            <a:chExt cx="3790306" cy="1687761"/>
          </a:xfrm>
        </p:grpSpPr>
        <p:pic>
          <p:nvPicPr>
            <p:cNvPr id="12" name="Imagem 11" descr="Uma imagem contendo 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A140F597-CE3F-C045-6335-87BC232B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206" r="173" b="3396"/>
            <a:stretch>
              <a:fillRect/>
            </a:stretch>
          </p:blipFill>
          <p:spPr>
            <a:xfrm>
              <a:off x="6989379" y="2580001"/>
              <a:ext cx="3790306" cy="1687761"/>
            </a:xfrm>
            <a:prstGeom prst="rect">
              <a:avLst/>
            </a:prstGeom>
          </p:spPr>
        </p:pic>
        <p:pic>
          <p:nvPicPr>
            <p:cNvPr id="13" name="Imagem 12" descr="Uma imagem contendo Interface gráfica do usuário&#10;&#10;O conteúdo gerado por IA pode estar incorreto.">
              <a:extLst>
                <a:ext uri="{FF2B5EF4-FFF2-40B4-BE49-F238E27FC236}">
                  <a16:creationId xmlns:a16="http://schemas.microsoft.com/office/drawing/2014/main" id="{433EF007-CC0D-3CD2-B555-31EF5686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908" t="-377" r="31142" b="78893"/>
            <a:stretch>
              <a:fillRect/>
            </a:stretch>
          </p:blipFill>
          <p:spPr>
            <a:xfrm>
              <a:off x="8747274" y="3322294"/>
              <a:ext cx="2032410" cy="361412"/>
            </a:xfrm>
            <a:prstGeom prst="rect">
              <a:avLst/>
            </a:prstGeom>
          </p:spPr>
        </p:pic>
      </p:grpSp>
      <p:pic>
        <p:nvPicPr>
          <p:cNvPr id="14" name="Imagem 13" descr="Uma imagem contendo Linha do tempo&#10;&#10;O conteúdo gerado por IA pode estar incorreto.">
            <a:extLst>
              <a:ext uri="{FF2B5EF4-FFF2-40B4-BE49-F238E27FC236}">
                <a16:creationId xmlns:a16="http://schemas.microsoft.com/office/drawing/2014/main" id="{D5A226FF-77A4-F157-C0AD-A57F2F849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82" y="2601308"/>
            <a:ext cx="3462872" cy="185244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2B14096-E885-60FF-1EC8-84F142108582}"/>
              </a:ext>
            </a:extLst>
          </p:cNvPr>
          <p:cNvSpPr txBox="1"/>
          <p:nvPr/>
        </p:nvSpPr>
        <p:spPr>
          <a:xfrm>
            <a:off x="7009085" y="5964620"/>
            <a:ext cx="13794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latin typeface="Raleway Black"/>
              </a:rPr>
              <a:t>Acesse o </a:t>
            </a:r>
            <a:endParaRPr lang="pt-BR" sz="1600">
              <a:solidFill>
                <a:srgbClr val="FFFFFF"/>
              </a:solidFill>
              <a:latin typeface="Raleway Black"/>
            </a:endParaRPr>
          </a:p>
          <a:p>
            <a:r>
              <a:rPr lang="pt-BR" sz="1600">
                <a:latin typeface="Raleway Black"/>
              </a:rPr>
              <a:t>curso:</a:t>
            </a:r>
            <a:endParaRPr lang="pt-BR" sz="1600">
              <a:solidFill>
                <a:srgbClr val="FFFFFF"/>
              </a:solidFill>
              <a:latin typeface="Raleway Black"/>
            </a:endParaRPr>
          </a:p>
        </p:txBody>
      </p:sp>
      <p:pic>
        <p:nvPicPr>
          <p:cNvPr id="16" name="Imagem 15" descr="Código QR&#10;&#10;O conteúdo gerado por IA pode estar incorreto.">
            <a:extLst>
              <a:ext uri="{FF2B5EF4-FFF2-40B4-BE49-F238E27FC236}">
                <a16:creationId xmlns:a16="http://schemas.microsoft.com/office/drawing/2014/main" id="{5E56A097-82D1-27F1-BBFD-81A368047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912" y="5774118"/>
            <a:ext cx="967523" cy="95250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B4C990-D4C8-A046-EDE6-890B4FBEEAA4}"/>
              </a:ext>
            </a:extLst>
          </p:cNvPr>
          <p:cNvSpPr txBox="1"/>
          <p:nvPr/>
        </p:nvSpPr>
        <p:spPr>
          <a:xfrm>
            <a:off x="6358759" y="4657397"/>
            <a:ext cx="499241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3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Curso para docentes do Ensino Médio para compreender, analisar criticamente e integrar a IA às práticas pedagógicas </a:t>
            </a:r>
            <a:br>
              <a:rPr lang="pt-BR" sz="1300">
                <a:solidFill>
                  <a:prstClr val="black"/>
                </a:solidFill>
                <a:latin typeface="Raleway"/>
                <a:ea typeface="Calibri"/>
                <a:cs typeface="Calibri"/>
              </a:rPr>
            </a:br>
            <a:r>
              <a:rPr lang="pt-BR" sz="13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de forma ética, contextualizada e alinhada às diretrizes curriculares nacionais. </a:t>
            </a:r>
            <a:r>
              <a:rPr sz="1300">
                <a:solidFill>
                  <a:prstClr val="black"/>
                </a:solidFill>
                <a:latin typeface="Raleway"/>
                <a:ea typeface="Calibri"/>
                <a:cs typeface="Calibri"/>
              </a:rPr>
              <a:t> </a:t>
            </a:r>
            <a:endParaRPr lang="pt-BR" sz="1300">
              <a:solidFill>
                <a:prstClr val="black"/>
              </a:solidFill>
              <a:latin typeface="Raleway"/>
              <a:ea typeface="Calibri"/>
              <a:cs typeface="Calibri"/>
            </a:endParaRPr>
          </a:p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8448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795D8A-79B4-9509-AE12-38D67D254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DB4B3B1-69E0-45EA-51E9-A7CFBD648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4597" y="-495820"/>
            <a:ext cx="3966985" cy="1451495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pt-BR"/>
          </a:p>
          <a:p>
            <a:endParaRPr lang="pt-BR"/>
          </a:p>
          <a:p>
            <a:endParaRPr lang="pt-BR"/>
          </a:p>
        </p:txBody>
      </p:sp>
      <p:pic>
        <p:nvPicPr>
          <p:cNvPr id="2" name="Espaço Reservado para Imagem 4">
            <a:extLst>
              <a:ext uri="{FF2B5EF4-FFF2-40B4-BE49-F238E27FC236}">
                <a16:creationId xmlns:a16="http://schemas.microsoft.com/office/drawing/2014/main" id="{56A228DE-1290-F62F-43D8-043B62075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36" r="12136"/>
          <a:stretch/>
        </p:blipFill>
        <p:spPr>
          <a:xfrm>
            <a:off x="7613747" y="1639913"/>
            <a:ext cx="3846176" cy="3721051"/>
          </a:xfrm>
          <a:prstGeom prst="rect">
            <a:avLst/>
          </a:prstGeom>
          <a:pattFill prst="pct5">
            <a:fgClr>
              <a:srgbClr val="11B880"/>
            </a:fgClr>
            <a:bgClr>
              <a:prstClr val="white"/>
            </a:bgClr>
          </a:pattFill>
        </p:spPr>
      </p:pic>
      <p:sp>
        <p:nvSpPr>
          <p:cNvPr id="6" name="Google Shape;231;p2">
            <a:extLst>
              <a:ext uri="{FF2B5EF4-FFF2-40B4-BE49-F238E27FC236}">
                <a16:creationId xmlns:a16="http://schemas.microsoft.com/office/drawing/2014/main" id="{62DF875B-3FA3-4711-EC2A-86574961552C}"/>
              </a:ext>
            </a:extLst>
          </p:cNvPr>
          <p:cNvSpPr txBox="1"/>
          <p:nvPr/>
        </p:nvSpPr>
        <p:spPr>
          <a:xfrm>
            <a:off x="396328" y="3501649"/>
            <a:ext cx="5302141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" sz="2400" b="1" err="1">
                <a:solidFill>
                  <a:srgbClr val="02033B"/>
                </a:solidFill>
                <a:latin typeface="Raleway"/>
              </a:rPr>
              <a:t>Curso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Inteligência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Artificial </a:t>
            </a:r>
            <a:br>
              <a:rPr lang="en" sz="2400" b="1">
                <a:solidFill>
                  <a:srgbClr val="02033B"/>
                </a:solidFill>
                <a:latin typeface="Raleway"/>
              </a:rPr>
            </a:br>
            <a:r>
              <a:rPr lang="en" sz="2400" b="1" err="1">
                <a:solidFill>
                  <a:srgbClr val="02033B"/>
                </a:solidFill>
                <a:latin typeface="Raleway"/>
              </a:rPr>
              <a:t>na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Prática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Docente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-  </a:t>
            </a:r>
            <a:br>
              <a:rPr lang="en" sz="2400" b="1">
                <a:solidFill>
                  <a:srgbClr val="02033B"/>
                </a:solidFill>
                <a:latin typeface="Raleway"/>
              </a:rPr>
            </a:br>
            <a:r>
              <a:rPr lang="en" sz="2400" b="1">
                <a:solidFill>
                  <a:srgbClr val="02033B"/>
                </a:solidFill>
                <a:latin typeface="Raleway"/>
              </a:rPr>
              <a:t>Ensino Fundamental II</a:t>
            </a:r>
            <a:br>
              <a:rPr lang="en" sz="2400" b="1">
                <a:solidFill>
                  <a:srgbClr val="02033B"/>
                </a:solidFill>
                <a:latin typeface="Raleway"/>
              </a:rPr>
            </a:br>
            <a:endParaRPr lang="en" sz="2400" b="1">
              <a:solidFill>
                <a:srgbClr val="02033B"/>
              </a:solidFill>
              <a:latin typeface="Raleway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" sz="2400" b="1">
                <a:solidFill>
                  <a:srgbClr val="02033B"/>
                </a:solidFill>
                <a:latin typeface="Raleway"/>
              </a:rPr>
              <a:t>Guia de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Seleção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e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Adoção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de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Recursos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Educacionais</a:t>
            </a:r>
            <a:r>
              <a:rPr lang="en" sz="2400" b="1">
                <a:solidFill>
                  <a:srgbClr val="02033B"/>
                </a:solidFill>
                <a:latin typeface="Raleway"/>
              </a:rPr>
              <a:t> </a:t>
            </a:r>
            <a:r>
              <a:rPr lang="en" sz="2400" b="1" err="1">
                <a:solidFill>
                  <a:srgbClr val="02033B"/>
                </a:solidFill>
                <a:latin typeface="Raleway"/>
              </a:rPr>
              <a:t>Digitais</a:t>
            </a:r>
            <a:endParaRPr lang="en" sz="2400" b="1">
              <a:solidFill>
                <a:srgbClr val="02033B"/>
              </a:solidFill>
              <a:latin typeface="Raleway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FB9692-371D-9FD4-3283-2BEE1E14921B}"/>
              </a:ext>
            </a:extLst>
          </p:cNvPr>
          <p:cNvSpPr txBox="1"/>
          <p:nvPr/>
        </p:nvSpPr>
        <p:spPr>
          <a:xfrm>
            <a:off x="397837" y="1415580"/>
            <a:ext cx="60960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>
                <a:solidFill>
                  <a:srgbClr val="4472C4"/>
                </a:solidFill>
                <a:latin typeface="Raleway Black"/>
              </a:rPr>
              <a:t>Em breve:</a:t>
            </a:r>
            <a:endParaRPr lang="pt-BR" sz="4000"/>
          </a:p>
          <a:p>
            <a:pPr algn="ctr"/>
            <a:endParaRPr lang="pt-BR" sz="4000"/>
          </a:p>
        </p:txBody>
      </p:sp>
    </p:spTree>
    <p:extLst>
      <p:ext uri="{BB962C8B-B14F-4D97-AF65-F5344CB8AC3E}">
        <p14:creationId xmlns:p14="http://schemas.microsoft.com/office/powerpoint/2010/main" val="3133172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B0220-E74E-9487-73BE-9E3A9751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6C4B8DC-4964-2AE3-A54E-8636FF37868E}"/>
              </a:ext>
            </a:extLst>
          </p:cNvPr>
          <p:cNvCxnSpPr>
            <a:cxnSpLocks/>
          </p:cNvCxnSpPr>
          <p:nvPr/>
        </p:nvCxnSpPr>
        <p:spPr>
          <a:xfrm flipV="1">
            <a:off x="476922" y="0"/>
            <a:ext cx="0" cy="79185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0ED73C-F161-39D1-C4F6-B0115489F8CE}"/>
              </a:ext>
            </a:extLst>
          </p:cNvPr>
          <p:cNvSpPr txBox="1"/>
          <p:nvPr/>
        </p:nvSpPr>
        <p:spPr>
          <a:xfrm>
            <a:off x="688554" y="328207"/>
            <a:ext cx="9708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noProof="0">
                <a:solidFill>
                  <a:schemeClr val="accent1"/>
                </a:solidFill>
                <a:latin typeface="Raleway Black"/>
              </a:rPr>
              <a:t>Nossos materiais:</a:t>
            </a:r>
            <a:endParaRPr lang="pt-BR" sz="1400" noProof="0">
              <a:solidFill>
                <a:schemeClr val="accent1"/>
              </a:solidFill>
            </a:endParaRPr>
          </a:p>
        </p:txBody>
      </p:sp>
      <p:sp>
        <p:nvSpPr>
          <p:cNvPr id="59" name="CaixaDeTexto 4">
            <a:extLst>
              <a:ext uri="{FF2B5EF4-FFF2-40B4-BE49-F238E27FC236}">
                <a16:creationId xmlns:a16="http://schemas.microsoft.com/office/drawing/2014/main" id="{52618904-4A5B-B218-54FE-C74FBA2DDCDF}"/>
              </a:ext>
            </a:extLst>
          </p:cNvPr>
          <p:cNvSpPr txBox="1"/>
          <p:nvPr/>
        </p:nvSpPr>
        <p:spPr>
          <a:xfrm>
            <a:off x="7750929" y="186721"/>
            <a:ext cx="395932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lack"/>
                <a:ea typeface="+mn-ea"/>
                <a:cs typeface="Segoe UI"/>
              </a:rPr>
              <a:t>Status atualização curricular: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lack"/>
              <a:ea typeface="+mn-ea"/>
              <a:cs typeface="Segoe UI"/>
            </a:endParaRPr>
          </a:p>
        </p:txBody>
      </p: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110565FC-92BF-1866-B520-8DD9C870168C}"/>
              </a:ext>
            </a:extLst>
          </p:cNvPr>
          <p:cNvCxnSpPr>
            <a:cxnSpLocks/>
          </p:cNvCxnSpPr>
          <p:nvPr/>
        </p:nvCxnSpPr>
        <p:spPr>
          <a:xfrm>
            <a:off x="7487385" y="576822"/>
            <a:ext cx="8592812" cy="7489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4">
            <a:extLst>
              <a:ext uri="{FF2B5EF4-FFF2-40B4-BE49-F238E27FC236}">
                <a16:creationId xmlns:a16="http://schemas.microsoft.com/office/drawing/2014/main" id="{AC7FD7E3-AB01-9243-50EE-103ACBA7BC70}"/>
              </a:ext>
            </a:extLst>
          </p:cNvPr>
          <p:cNvSpPr txBox="1"/>
          <p:nvPr/>
        </p:nvSpPr>
        <p:spPr>
          <a:xfrm>
            <a:off x="8047916" y="789872"/>
            <a:ext cx="3621557" cy="61946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20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estados com currículos atualizados</a:t>
            </a: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04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estados com currículos em análise nos conselhos.</a:t>
            </a: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8001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03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lt"/>
                <a:cs typeface="Arial"/>
              </a:rPr>
              <a:t>estados com currículos em elaboração.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lt"/>
              <a:cs typeface="Arial"/>
            </a:endParaRPr>
          </a:p>
          <a:p>
            <a:pPr marL="3429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Arial"/>
              <a:cs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6B1F85E-D7AF-C1AF-2C13-7AD94F37FCF6}"/>
              </a:ext>
            </a:extLst>
          </p:cNvPr>
          <p:cNvGrpSpPr/>
          <p:nvPr/>
        </p:nvGrpSpPr>
        <p:grpSpPr>
          <a:xfrm>
            <a:off x="1098703" y="1449278"/>
            <a:ext cx="2238447" cy="4218796"/>
            <a:chOff x="382267" y="1449278"/>
            <a:chExt cx="2070574" cy="4218796"/>
          </a:xfrm>
        </p:grpSpPr>
        <p:pic>
          <p:nvPicPr>
            <p:cNvPr id="5" name="Espaço Reservado para Conteúdo 14" descr="Uma imagem contendo espelho, monitor, computador, espelho retrovisor">
              <a:extLst>
                <a:ext uri="{FF2B5EF4-FFF2-40B4-BE49-F238E27FC236}">
                  <a16:creationId xmlns:a16="http://schemas.microsoft.com/office/drawing/2014/main" id="{769B2784-26DD-B2BE-CB66-35654418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67" y="1449278"/>
              <a:ext cx="2070574" cy="4218796"/>
            </a:xfrm>
            <a:prstGeom prst="rect">
              <a:avLst/>
            </a:prstGeom>
            <a:noFill/>
          </p:spPr>
        </p:pic>
        <p:pic>
          <p:nvPicPr>
            <p:cNvPr id="6" name="Imagem 5" descr="Uma imagem contendo pessoa, segurando, jovem, menina&#10;&#10;O conteúdo gerado por IA pode estar incorreto.">
              <a:extLst>
                <a:ext uri="{FF2B5EF4-FFF2-40B4-BE49-F238E27FC236}">
                  <a16:creationId xmlns:a16="http://schemas.microsoft.com/office/drawing/2014/main" id="{E5350189-597A-7926-D66A-A87E089D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17" y="4554995"/>
              <a:ext cx="1822090" cy="711949"/>
            </a:xfrm>
            <a:prstGeom prst="rect">
              <a:avLst/>
            </a:prstGeom>
          </p:spPr>
        </p:pic>
        <p:sp>
          <p:nvSpPr>
            <p:cNvPr id="7" name="Google Shape;231;p2">
              <a:extLst>
                <a:ext uri="{FF2B5EF4-FFF2-40B4-BE49-F238E27FC236}">
                  <a16:creationId xmlns:a16="http://schemas.microsoft.com/office/drawing/2014/main" id="{EC750F90-AC73-ED72-CD80-BD232596CB66}"/>
                </a:ext>
              </a:extLst>
            </p:cNvPr>
            <p:cNvSpPr txBox="1"/>
            <p:nvPr/>
          </p:nvSpPr>
          <p:spPr>
            <a:xfrm>
              <a:off x="490582" y="2107718"/>
              <a:ext cx="1859425" cy="212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de-DE"/>
              </a:defPPr>
              <a:lvl1pPr marL="0" marR="0" lvl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42900" marR="0" lvl="1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85800" marR="0" lvl="2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1028700" marR="0" lvl="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371600" marR="0" lvl="4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714500" marR="0" lvl="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2057400" marR="0" lvl="6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400300" marR="0" lvl="7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743200" marR="0" lvl="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ct val="106000"/>
                </a:lnSpc>
              </a:pPr>
              <a:r>
                <a:rPr lang="pt-BR" sz="1300" b="1" noProof="0">
                  <a:latin typeface="Raleway"/>
                </a:rPr>
                <a:t>Sobre a ENEC:</a:t>
              </a:r>
              <a:endParaRPr lang="pt-BR" sz="1300" noProof="0"/>
            </a:p>
          </p:txBody>
        </p:sp>
        <p:pic>
          <p:nvPicPr>
            <p:cNvPr id="8" name="Imagem 7" descr="Código QR&#10;&#10;O conteúdo gerado por IA pode estar incorreto.">
              <a:extLst>
                <a:ext uri="{FF2B5EF4-FFF2-40B4-BE49-F238E27FC236}">
                  <a16:creationId xmlns:a16="http://schemas.microsoft.com/office/drawing/2014/main" id="{3CA338CD-A557-63E0-93CF-504E189B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111" y="2600580"/>
              <a:ext cx="1661693" cy="177457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80F8FDB-1B59-2AF1-2D09-0B0CAA4BD37A}"/>
              </a:ext>
            </a:extLst>
          </p:cNvPr>
          <p:cNvGrpSpPr/>
          <p:nvPr/>
        </p:nvGrpSpPr>
        <p:grpSpPr>
          <a:xfrm>
            <a:off x="3687454" y="1449278"/>
            <a:ext cx="2238447" cy="4218796"/>
            <a:chOff x="2697480" y="1449278"/>
            <a:chExt cx="2070574" cy="4218796"/>
          </a:xfrm>
        </p:grpSpPr>
        <p:pic>
          <p:nvPicPr>
            <p:cNvPr id="12" name="Espaço Reservado para Conteúdo 14" descr="Uma imagem contendo espelho, monitor, computador, espelho retrovisor">
              <a:extLst>
                <a:ext uri="{FF2B5EF4-FFF2-40B4-BE49-F238E27FC236}">
                  <a16:creationId xmlns:a16="http://schemas.microsoft.com/office/drawing/2014/main" id="{23450A55-7C44-61BF-935D-E07FBE53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480" y="1449278"/>
              <a:ext cx="2070574" cy="4218796"/>
            </a:xfrm>
            <a:prstGeom prst="rect">
              <a:avLst/>
            </a:prstGeom>
            <a:noFill/>
          </p:spPr>
        </p:pic>
        <p:sp>
          <p:nvSpPr>
            <p:cNvPr id="13" name="Google Shape;231;p2">
              <a:extLst>
                <a:ext uri="{FF2B5EF4-FFF2-40B4-BE49-F238E27FC236}">
                  <a16:creationId xmlns:a16="http://schemas.microsoft.com/office/drawing/2014/main" id="{92700151-5041-8060-9F93-91B26A993DE0}"/>
                </a:ext>
              </a:extLst>
            </p:cNvPr>
            <p:cNvSpPr txBox="1"/>
            <p:nvPr/>
          </p:nvSpPr>
          <p:spPr>
            <a:xfrm>
              <a:off x="2816034" y="1878165"/>
              <a:ext cx="1821008" cy="587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de-DE"/>
              </a:defPPr>
              <a:lvl1pPr marL="0" marR="0" lvl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42900" marR="0" lvl="1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85800" marR="0" lvl="2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1028700" marR="0" lvl="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371600" marR="0" lvl="4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714500" marR="0" lvl="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2057400" marR="0" lvl="6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400300" marR="0" lvl="7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743200" marR="0" lvl="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ct val="106000"/>
                </a:lnSpc>
              </a:pPr>
              <a:r>
                <a:rPr lang="pt-BR" sz="1200" b="1" noProof="0">
                  <a:latin typeface="Raleway"/>
                </a:rPr>
                <a:t>Guia para atualização curricular e materiais para uso do gestor:</a:t>
              </a:r>
              <a:endParaRPr lang="pt-BR" sz="1300" b="1" noProof="0">
                <a:latin typeface="Raleway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6372E67-D986-A09C-213A-5A6E76C900A1}"/>
              </a:ext>
            </a:extLst>
          </p:cNvPr>
          <p:cNvGrpSpPr/>
          <p:nvPr/>
        </p:nvGrpSpPr>
        <p:grpSpPr>
          <a:xfrm>
            <a:off x="8904034" y="1449278"/>
            <a:ext cx="2238447" cy="4218796"/>
            <a:chOff x="7327906" y="1449278"/>
            <a:chExt cx="2070574" cy="4218796"/>
          </a:xfrm>
        </p:grpSpPr>
        <p:pic>
          <p:nvPicPr>
            <p:cNvPr id="17" name="Espaço Reservado para Conteúdo 14" descr="Uma imagem contendo espelho, monitor, computador, espelho retrovisor">
              <a:extLst>
                <a:ext uri="{FF2B5EF4-FFF2-40B4-BE49-F238E27FC236}">
                  <a16:creationId xmlns:a16="http://schemas.microsoft.com/office/drawing/2014/main" id="{667C0518-FEE1-AD6A-93D0-B1D3559F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906" y="1449278"/>
              <a:ext cx="2070574" cy="4218796"/>
            </a:xfrm>
            <a:prstGeom prst="rect">
              <a:avLst/>
            </a:prstGeom>
            <a:noFill/>
          </p:spPr>
        </p:pic>
        <p:sp>
          <p:nvSpPr>
            <p:cNvPr id="18" name="Google Shape;231;p2">
              <a:extLst>
                <a:ext uri="{FF2B5EF4-FFF2-40B4-BE49-F238E27FC236}">
                  <a16:creationId xmlns:a16="http://schemas.microsoft.com/office/drawing/2014/main" id="{1C6C978A-43D8-2C47-B4C2-4C3C8D8288B2}"/>
                </a:ext>
              </a:extLst>
            </p:cNvPr>
            <p:cNvSpPr txBox="1"/>
            <p:nvPr/>
          </p:nvSpPr>
          <p:spPr>
            <a:xfrm>
              <a:off x="7451487" y="1849019"/>
              <a:ext cx="1828800" cy="587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de-DE"/>
              </a:defPPr>
              <a:lvl1pPr marL="0" marR="0" lvl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42900" marR="0" lvl="1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85800" marR="0" lvl="2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1028700" marR="0" lvl="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371600" marR="0" lvl="4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714500" marR="0" lvl="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2057400" marR="0" lvl="6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400300" marR="0" lvl="7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743200" marR="0" lvl="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ct val="106000"/>
                </a:lnSpc>
              </a:pPr>
              <a:r>
                <a:rPr lang="pt-BR" sz="1200" b="1" noProof="0">
                  <a:latin typeface="Raleway"/>
                </a:rPr>
                <a:t>Para acessar todos os cursos de Ed. Digital e Midiática:</a:t>
              </a:r>
              <a:endParaRPr lang="pt-BR" sz="1300" b="1" noProof="0">
                <a:latin typeface="Raleway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695C7F9-3569-0CB5-E700-5C8391BE9244}"/>
              </a:ext>
            </a:extLst>
          </p:cNvPr>
          <p:cNvGrpSpPr/>
          <p:nvPr/>
        </p:nvGrpSpPr>
        <p:grpSpPr>
          <a:xfrm>
            <a:off x="6295744" y="1449278"/>
            <a:ext cx="2238447" cy="4218796"/>
            <a:chOff x="5012693" y="1449278"/>
            <a:chExt cx="2070574" cy="4218796"/>
          </a:xfrm>
        </p:grpSpPr>
        <p:pic>
          <p:nvPicPr>
            <p:cNvPr id="20" name="Espaço Reservado para Conteúdo 14" descr="Uma imagem contendo espelho, monitor, computador, espelho retrovisor">
              <a:extLst>
                <a:ext uri="{FF2B5EF4-FFF2-40B4-BE49-F238E27FC236}">
                  <a16:creationId xmlns:a16="http://schemas.microsoft.com/office/drawing/2014/main" id="{7A145108-0161-4539-F4A7-6A668C3E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693" y="1449278"/>
              <a:ext cx="2070574" cy="4218796"/>
            </a:xfrm>
            <a:prstGeom prst="rect">
              <a:avLst/>
            </a:prstGeom>
            <a:noFill/>
          </p:spPr>
        </p:pic>
        <p:sp>
          <p:nvSpPr>
            <p:cNvPr id="21" name="Google Shape;231;p2">
              <a:extLst>
                <a:ext uri="{FF2B5EF4-FFF2-40B4-BE49-F238E27FC236}">
                  <a16:creationId xmlns:a16="http://schemas.microsoft.com/office/drawing/2014/main" id="{450807F4-2004-0045-9F55-65904750F6F3}"/>
                </a:ext>
              </a:extLst>
            </p:cNvPr>
            <p:cNvSpPr txBox="1"/>
            <p:nvPr/>
          </p:nvSpPr>
          <p:spPr>
            <a:xfrm>
              <a:off x="5137476" y="1849020"/>
              <a:ext cx="1821007" cy="587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de-DE"/>
              </a:defPPr>
              <a:lvl1pPr marL="0" marR="0" lvl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L="342900" marR="0" lvl="1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L="685800" marR="0" lvl="2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L="1028700" marR="0" lvl="3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L="1371600" marR="0" lvl="4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L="1714500" marR="0" lvl="5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L="2057400" marR="0" lvl="6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L="2400300" marR="0" lvl="7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L="2743200" marR="0" lvl="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350" b="0" i="0" u="none" strike="noStrike" kern="1200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>
                <a:lnSpc>
                  <a:spcPct val="106000"/>
                </a:lnSpc>
              </a:pPr>
              <a:r>
                <a:rPr lang="pt-BR" sz="1200" b="1" noProof="0">
                  <a:latin typeface="Raleway"/>
                </a:rPr>
                <a:t>Material da Especialização em Ed. Digital e Inovação Pedagógica:</a:t>
              </a:r>
              <a:endParaRPr lang="pt-BR" sz="1300" b="1" noProof="0">
                <a:latin typeface="Raleway"/>
              </a:endParaRPr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EA96D0DB-C6D9-6AEF-B62E-CD5851A8F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514" y="2559486"/>
            <a:ext cx="1766914" cy="173902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DB4576D-7828-05E0-EE2F-44D6983381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613"/>
          <a:stretch/>
        </p:blipFill>
        <p:spPr>
          <a:xfrm>
            <a:off x="9037634" y="4565075"/>
            <a:ext cx="1977072" cy="648850"/>
          </a:xfrm>
          <a:prstGeom prst="rect">
            <a:avLst/>
          </a:prstGeom>
        </p:spPr>
      </p:pic>
      <p:pic>
        <p:nvPicPr>
          <p:cNvPr id="26" name="Imagem 25" descr="Logotipo, nome da empresa&#10;&#10;Descrição gerada automaticamente">
            <a:extLst>
              <a:ext uri="{FF2B5EF4-FFF2-40B4-BE49-F238E27FC236}">
                <a16:creationId xmlns:a16="http://schemas.microsoft.com/office/drawing/2014/main" id="{F0DEB1D1-BEDA-496C-D26F-71DC23DC4D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207" t="21210" r="5388" b="21465"/>
          <a:stretch/>
        </p:blipFill>
        <p:spPr>
          <a:xfrm>
            <a:off x="9734218" y="4729018"/>
            <a:ext cx="439350" cy="12954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DAFA263-1D6E-497F-99ED-E1B77E236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964" y="2600580"/>
            <a:ext cx="1768052" cy="1733484"/>
          </a:xfrm>
          <a:prstGeom prst="rect">
            <a:avLst/>
          </a:prstGeom>
        </p:spPr>
      </p:pic>
      <p:pic>
        <p:nvPicPr>
          <p:cNvPr id="28" name="Imagem 27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FB9189DA-3798-B2CC-72C7-2E62E5FF59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5853" y="4589083"/>
            <a:ext cx="1983146" cy="673344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307166C1-7EBF-7BAC-66AB-E444EFA242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3135" y="2563216"/>
            <a:ext cx="1763664" cy="1770848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47D6EA1-9FE6-6D58-41CE-D80A1EE3D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645" y="4589083"/>
            <a:ext cx="1968646" cy="67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7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5D0B9-67D8-DE5D-29A4-F05ED3DA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9822729-7116-6C1F-A4B3-D831ADA0CC71}"/>
              </a:ext>
            </a:extLst>
          </p:cNvPr>
          <p:cNvSpPr txBox="1"/>
          <p:nvPr/>
        </p:nvSpPr>
        <p:spPr>
          <a:xfrm>
            <a:off x="608329" y="3715655"/>
            <a:ext cx="54887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pt-BR" sz="2000">
                <a:solidFill>
                  <a:prstClr val="black">
                    <a:lumMod val="65000"/>
                    <a:lumOff val="35000"/>
                  </a:prstClr>
                </a:solidFill>
                <a:ea typeface="+mn-lt"/>
                <a:cs typeface="+mn-lt"/>
              </a:rPr>
              <a:t>Adoção de tecnologias na administração escolar para a simplificação de rotinas, qualificação da tomada de decisões e fortalecimento do planejamento educacional com base em dados. </a:t>
            </a:r>
            <a:endParaRPr lang="pt-BR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98BC3E-6630-38CB-903F-5399954EC922}"/>
              </a:ext>
            </a:extLst>
          </p:cNvPr>
          <p:cNvSpPr txBox="1"/>
          <p:nvPr/>
        </p:nvSpPr>
        <p:spPr>
          <a:xfrm>
            <a:off x="221838" y="1790881"/>
            <a:ext cx="6494542" cy="20005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Objetivo </a:t>
            </a:r>
            <a:r>
              <a:rPr lang="pt-BR" sz="3200">
                <a:solidFill>
                  <a:schemeClr val="accent1"/>
                </a:solidFill>
                <a:latin typeface="Raleway"/>
                <a:ea typeface="Segoe UI"/>
                <a:cs typeface="Segoe UI"/>
              </a:rPr>
              <a:t>3</a:t>
            </a: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: </a:t>
            </a:r>
            <a:endParaRPr lang="pt-BR" sz="32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aleway Black"/>
              <a:ea typeface="Segoe UI"/>
              <a:cs typeface="Arial"/>
            </a:endParaRPr>
          </a:p>
          <a:p>
            <a:pPr>
              <a:defRPr/>
            </a:pPr>
            <a:r>
              <a:rPr lang="pt-BR" sz="3200" b="1">
                <a:solidFill>
                  <a:schemeClr val="accent1"/>
                </a:solidFill>
                <a:latin typeface="Raleway Black"/>
                <a:cs typeface="Segoe UI"/>
              </a:rPr>
              <a:t>Gestão e Transformação Digital</a:t>
            </a:r>
            <a:endParaRPr lang="pt-BR">
              <a:solidFill>
                <a:schemeClr val="accent1"/>
              </a:solidFill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Black"/>
              <a:ea typeface="+mn-ea"/>
              <a:cs typeface="+mn-cs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222F35C-6B95-8513-3ADC-D6D3478BD17A}"/>
              </a:ext>
            </a:extLst>
          </p:cNvPr>
          <p:cNvCxnSpPr/>
          <p:nvPr/>
        </p:nvCxnSpPr>
        <p:spPr>
          <a:xfrm>
            <a:off x="-3117190" y="3483824"/>
            <a:ext cx="8592812" cy="7489"/>
          </a:xfrm>
          <a:prstGeom prst="straightConnector1">
            <a:avLst/>
          </a:prstGeom>
          <a:ln>
            <a:solidFill>
              <a:srgbClr val="FE7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9750B72B-D91C-FFE3-C0F4-54F067D87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65" y="5398632"/>
            <a:ext cx="978959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24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09CC6A-C909-4759-457F-8D158862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63C36001-90D9-C7CC-AB34-A445EDD97EE5}"/>
              </a:ext>
            </a:extLst>
          </p:cNvPr>
          <p:cNvGrpSpPr/>
          <p:nvPr/>
        </p:nvGrpSpPr>
        <p:grpSpPr>
          <a:xfrm>
            <a:off x="295355" y="2603340"/>
            <a:ext cx="2134912" cy="3256588"/>
            <a:chOff x="0" y="0"/>
            <a:chExt cx="3460730" cy="5278985"/>
          </a:xfrm>
        </p:grpSpPr>
        <p:sp>
          <p:nvSpPr>
            <p:cNvPr id="3" name="TextBox 11">
              <a:extLst>
                <a:ext uri="{FF2B5EF4-FFF2-40B4-BE49-F238E27FC236}">
                  <a16:creationId xmlns:a16="http://schemas.microsoft.com/office/drawing/2014/main" id="{4BBD2443-AF5C-C0B2-BD86-C775686174EC}"/>
                </a:ext>
              </a:extLst>
            </p:cNvPr>
            <p:cNvSpPr txBox="1"/>
            <p:nvPr/>
          </p:nvSpPr>
          <p:spPr>
            <a:xfrm>
              <a:off x="1039782" y="2391864"/>
              <a:ext cx="1372952" cy="26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Dados SGP</a:t>
              </a:r>
            </a:p>
          </p:txBody>
        </p:sp>
        <p:sp>
          <p:nvSpPr>
            <p:cNvPr id="5" name="AutoShape 12">
              <a:extLst>
                <a:ext uri="{FF2B5EF4-FFF2-40B4-BE49-F238E27FC236}">
                  <a16:creationId xmlns:a16="http://schemas.microsoft.com/office/drawing/2014/main" id="{55DF92E5-812D-897E-DE1B-96F70607CEFD}"/>
                </a:ext>
              </a:extLst>
            </p:cNvPr>
            <p:cNvSpPr/>
            <p:nvPr/>
          </p:nvSpPr>
          <p:spPr>
            <a:xfrm>
              <a:off x="0" y="2570324"/>
              <a:ext cx="1132778" cy="0"/>
            </a:xfrm>
            <a:prstGeom prst="line">
              <a:avLst/>
            </a:prstGeom>
            <a:ln w="88149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BAEBC083-D606-8EA7-4E98-16755D1B2F20}"/>
                </a:ext>
              </a:extLst>
            </p:cNvPr>
            <p:cNvSpPr txBox="1"/>
            <p:nvPr/>
          </p:nvSpPr>
          <p:spPr>
            <a:xfrm>
              <a:off x="1039782" y="2945315"/>
              <a:ext cx="2420948" cy="54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 err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Integrações</a:t>
              </a: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 </a:t>
              </a:r>
              <a:r>
                <a:rPr lang="en-US" sz="900" b="1" err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Externas</a:t>
              </a: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 para Consulta</a:t>
              </a:r>
            </a:p>
          </p:txBody>
        </p:sp>
        <p:sp>
          <p:nvSpPr>
            <p:cNvPr id="7" name="AutoShape 14">
              <a:extLst>
                <a:ext uri="{FF2B5EF4-FFF2-40B4-BE49-F238E27FC236}">
                  <a16:creationId xmlns:a16="http://schemas.microsoft.com/office/drawing/2014/main" id="{63A1CC0A-82B3-A893-89BE-3B110465307C}"/>
                </a:ext>
              </a:extLst>
            </p:cNvPr>
            <p:cNvSpPr/>
            <p:nvPr/>
          </p:nvSpPr>
          <p:spPr>
            <a:xfrm>
              <a:off x="0" y="3106548"/>
              <a:ext cx="1132778" cy="0"/>
            </a:xfrm>
            <a:prstGeom prst="line">
              <a:avLst/>
            </a:prstGeom>
            <a:ln w="88149" cap="rnd">
              <a:solidFill>
                <a:srgbClr val="F5A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C98963E0-EDC9-0FA2-82B5-79B5FF6ED73C}"/>
                </a:ext>
              </a:extLst>
            </p:cNvPr>
            <p:cNvGrpSpPr/>
            <p:nvPr/>
          </p:nvGrpSpPr>
          <p:grpSpPr>
            <a:xfrm>
              <a:off x="177881" y="0"/>
              <a:ext cx="582206" cy="517610"/>
              <a:chOff x="10706" y="0"/>
              <a:chExt cx="791388" cy="703580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0AD93471-9A06-7DCA-5F97-BA21B3C3F4AA}"/>
                  </a:ext>
                </a:extLst>
              </p:cNvPr>
              <p:cNvSpPr/>
              <p:nvPr/>
            </p:nvSpPr>
            <p:spPr>
              <a:xfrm>
                <a:off x="10706" y="0"/>
                <a:ext cx="791388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791388" h="703580">
                    <a:moveTo>
                      <a:pt x="618871" y="34585"/>
                    </a:moveTo>
                    <a:lnTo>
                      <a:pt x="782117" y="317205"/>
                    </a:lnTo>
                    <a:cubicBezTo>
                      <a:pt x="794478" y="338605"/>
                      <a:pt x="794478" y="364975"/>
                      <a:pt x="782117" y="386375"/>
                    </a:cubicBezTo>
                    <a:lnTo>
                      <a:pt x="618871" y="668995"/>
                    </a:lnTo>
                    <a:cubicBezTo>
                      <a:pt x="606509" y="690397"/>
                      <a:pt x="583670" y="703580"/>
                      <a:pt x="558954" y="703580"/>
                    </a:cubicBezTo>
                    <a:lnTo>
                      <a:pt x="232434" y="703580"/>
                    </a:lnTo>
                    <a:cubicBezTo>
                      <a:pt x="207718" y="703580"/>
                      <a:pt x="184879" y="690397"/>
                      <a:pt x="172517" y="668995"/>
                    </a:cubicBezTo>
                    <a:lnTo>
                      <a:pt x="9271" y="386375"/>
                    </a:lnTo>
                    <a:cubicBezTo>
                      <a:pt x="-3090" y="364975"/>
                      <a:pt x="-3090" y="338605"/>
                      <a:pt x="9271" y="317205"/>
                    </a:cubicBezTo>
                    <a:lnTo>
                      <a:pt x="172517" y="34585"/>
                    </a:lnTo>
                    <a:cubicBezTo>
                      <a:pt x="184879" y="13183"/>
                      <a:pt x="207718" y="0"/>
                      <a:pt x="232434" y="0"/>
                    </a:cubicBezTo>
                    <a:lnTo>
                      <a:pt x="558954" y="0"/>
                    </a:lnTo>
                    <a:cubicBezTo>
                      <a:pt x="583670" y="0"/>
                      <a:pt x="606509" y="13183"/>
                      <a:pt x="618871" y="34585"/>
                    </a:cubicBezTo>
                    <a:close/>
                  </a:path>
                </a:pathLst>
              </a:custGeom>
              <a:ln w="28575" cap="sq">
                <a:solidFill>
                  <a:srgbClr val="6BCB3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7" name="TextBox 17">
                <a:extLst>
                  <a:ext uri="{FF2B5EF4-FFF2-40B4-BE49-F238E27FC236}">
                    <a16:creationId xmlns:a16="http://schemas.microsoft.com/office/drawing/2014/main" id="{B65E4C81-931D-A2D1-CF7C-6453213B424D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2F46B378-EBA1-A347-C2C5-2C796B67D398}"/>
                </a:ext>
              </a:extLst>
            </p:cNvPr>
            <p:cNvSpPr txBox="1"/>
            <p:nvPr/>
          </p:nvSpPr>
          <p:spPr>
            <a:xfrm>
              <a:off x="1039782" y="55980"/>
              <a:ext cx="1108504" cy="26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Módulos</a:t>
              </a:r>
            </a:p>
          </p:txBody>
        </p:sp>
        <p:grpSp>
          <p:nvGrpSpPr>
            <p:cNvPr id="10" name="Group 19">
              <a:extLst>
                <a:ext uri="{FF2B5EF4-FFF2-40B4-BE49-F238E27FC236}">
                  <a16:creationId xmlns:a16="http://schemas.microsoft.com/office/drawing/2014/main" id="{40845A16-28F2-26D6-F4FA-12B535396179}"/>
                </a:ext>
              </a:extLst>
            </p:cNvPr>
            <p:cNvGrpSpPr/>
            <p:nvPr/>
          </p:nvGrpSpPr>
          <p:grpSpPr>
            <a:xfrm>
              <a:off x="177881" y="744024"/>
              <a:ext cx="582206" cy="517610"/>
              <a:chOff x="10706" y="0"/>
              <a:chExt cx="791388" cy="703580"/>
            </a:xfrm>
          </p:grpSpPr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id="{79751795-CCD3-26E3-6862-63FAE91EA00A}"/>
                  </a:ext>
                </a:extLst>
              </p:cNvPr>
              <p:cNvSpPr/>
              <p:nvPr/>
            </p:nvSpPr>
            <p:spPr>
              <a:xfrm>
                <a:off x="10706" y="0"/>
                <a:ext cx="791388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791388" h="703580">
                    <a:moveTo>
                      <a:pt x="618871" y="34585"/>
                    </a:moveTo>
                    <a:lnTo>
                      <a:pt x="782117" y="317205"/>
                    </a:lnTo>
                    <a:cubicBezTo>
                      <a:pt x="794478" y="338605"/>
                      <a:pt x="794478" y="364975"/>
                      <a:pt x="782117" y="386375"/>
                    </a:cubicBezTo>
                    <a:lnTo>
                      <a:pt x="618871" y="668995"/>
                    </a:lnTo>
                    <a:cubicBezTo>
                      <a:pt x="606509" y="690397"/>
                      <a:pt x="583670" y="703580"/>
                      <a:pt x="558954" y="703580"/>
                    </a:cubicBezTo>
                    <a:lnTo>
                      <a:pt x="232434" y="703580"/>
                    </a:lnTo>
                    <a:cubicBezTo>
                      <a:pt x="207718" y="703580"/>
                      <a:pt x="184879" y="690397"/>
                      <a:pt x="172517" y="668995"/>
                    </a:cubicBezTo>
                    <a:lnTo>
                      <a:pt x="9271" y="386375"/>
                    </a:lnTo>
                    <a:cubicBezTo>
                      <a:pt x="-3090" y="364975"/>
                      <a:pt x="-3090" y="338605"/>
                      <a:pt x="9271" y="317205"/>
                    </a:cubicBezTo>
                    <a:lnTo>
                      <a:pt x="172517" y="34585"/>
                    </a:lnTo>
                    <a:cubicBezTo>
                      <a:pt x="184879" y="13183"/>
                      <a:pt x="207718" y="0"/>
                      <a:pt x="232434" y="0"/>
                    </a:cubicBezTo>
                    <a:lnTo>
                      <a:pt x="558954" y="0"/>
                    </a:lnTo>
                    <a:cubicBezTo>
                      <a:pt x="583670" y="0"/>
                      <a:pt x="606509" y="13183"/>
                      <a:pt x="618871" y="34585"/>
                    </a:cubicBezTo>
                    <a:close/>
                  </a:path>
                </a:pathLst>
              </a:custGeom>
              <a:ln w="28575" cap="sq">
                <a:solidFill>
                  <a:srgbClr val="90D4A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5" name="TextBox 21">
                <a:extLst>
                  <a:ext uri="{FF2B5EF4-FFF2-40B4-BE49-F238E27FC236}">
                    <a16:creationId xmlns:a16="http://schemas.microsoft.com/office/drawing/2014/main" id="{FC1C264D-E5E6-1607-661C-9F26819B0987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CFEE5BD7-C814-AA8E-23A2-214BF1D14D0F}"/>
                </a:ext>
              </a:extLst>
            </p:cNvPr>
            <p:cNvSpPr txBox="1"/>
            <p:nvPr/>
          </p:nvSpPr>
          <p:spPr>
            <a:xfrm>
              <a:off x="1039782" y="868912"/>
              <a:ext cx="2146706" cy="26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Módulos Futuros</a:t>
              </a:r>
            </a:p>
          </p:txBody>
        </p: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19B00F56-EFBE-ADBF-B88B-0EE49207E143}"/>
                </a:ext>
              </a:extLst>
            </p:cNvPr>
            <p:cNvGrpSpPr/>
            <p:nvPr/>
          </p:nvGrpSpPr>
          <p:grpSpPr>
            <a:xfrm rot="2667048">
              <a:off x="241307" y="1558901"/>
              <a:ext cx="458092" cy="463480"/>
              <a:chOff x="-367" y="-9525"/>
              <a:chExt cx="813167" cy="822749"/>
            </a:xfrm>
          </p:grpSpPr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DCD43299-D50B-EE40-0BE7-C2B7CF18AFD5}"/>
                  </a:ext>
                </a:extLst>
              </p:cNvPr>
              <p:cNvSpPr/>
              <p:nvPr/>
            </p:nvSpPr>
            <p:spPr>
              <a:xfrm>
                <a:off x="-367" y="424"/>
                <a:ext cx="81280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04317"/>
                    </a:moveTo>
                    <a:lnTo>
                      <a:pt x="812800" y="708483"/>
                    </a:lnTo>
                    <a:cubicBezTo>
                      <a:pt x="812800" y="766096"/>
                      <a:pt x="766096" y="812800"/>
                      <a:pt x="708483" y="812800"/>
                    </a:cubicBezTo>
                    <a:lnTo>
                      <a:pt x="104317" y="812800"/>
                    </a:lnTo>
                    <a:cubicBezTo>
                      <a:pt x="46704" y="812800"/>
                      <a:pt x="0" y="766096"/>
                      <a:pt x="0" y="708483"/>
                    </a:cubicBezTo>
                    <a:lnTo>
                      <a:pt x="0" y="104317"/>
                    </a:lnTo>
                    <a:cubicBezTo>
                      <a:pt x="0" y="46704"/>
                      <a:pt x="46704" y="0"/>
                      <a:pt x="104317" y="0"/>
                    </a:cubicBezTo>
                    <a:lnTo>
                      <a:pt x="708483" y="0"/>
                    </a:lnTo>
                    <a:cubicBezTo>
                      <a:pt x="766096" y="0"/>
                      <a:pt x="812800" y="46704"/>
                      <a:pt x="812800" y="104317"/>
                    </a:cubicBezTo>
                    <a:close/>
                  </a:path>
                </a:pathLst>
              </a:custGeom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3" name="TextBox 25">
                <a:extLst>
                  <a:ext uri="{FF2B5EF4-FFF2-40B4-BE49-F238E27FC236}">
                    <a16:creationId xmlns:a16="http://schemas.microsoft.com/office/drawing/2014/main" id="{C1E6D6AD-FE0D-CFDA-448C-15CB00C1C5C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5E9BF13F-17E4-731A-17E2-6E5E12411389}"/>
                </a:ext>
              </a:extLst>
            </p:cNvPr>
            <p:cNvSpPr txBox="1"/>
            <p:nvPr/>
          </p:nvSpPr>
          <p:spPr>
            <a:xfrm>
              <a:off x="1039782" y="1481058"/>
              <a:ext cx="2323004" cy="54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Sistemas/Conexões</a:t>
              </a:r>
            </a:p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Externas</a:t>
              </a:r>
            </a:p>
          </p:txBody>
        </p:sp>
        <p:sp>
          <p:nvSpPr>
            <p:cNvPr id="23" name="AutoShape 27">
              <a:extLst>
                <a:ext uri="{FF2B5EF4-FFF2-40B4-BE49-F238E27FC236}">
                  <a16:creationId xmlns:a16="http://schemas.microsoft.com/office/drawing/2014/main" id="{C9B702C2-772A-DDBF-8A7A-2F8941105D59}"/>
                </a:ext>
              </a:extLst>
            </p:cNvPr>
            <p:cNvSpPr/>
            <p:nvPr/>
          </p:nvSpPr>
          <p:spPr>
            <a:xfrm>
              <a:off x="0" y="3880337"/>
              <a:ext cx="955850" cy="0"/>
            </a:xfrm>
            <a:prstGeom prst="line">
              <a:avLst/>
            </a:prstGeom>
            <a:ln w="58766" cap="flat">
              <a:solidFill>
                <a:srgbClr val="F5A00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C0D4BA-A89E-8C15-9C0F-9931372F368B}"/>
                </a:ext>
              </a:extLst>
            </p:cNvPr>
            <p:cNvSpPr txBox="1"/>
            <p:nvPr/>
          </p:nvSpPr>
          <p:spPr>
            <a:xfrm>
              <a:off x="1039782" y="3689685"/>
              <a:ext cx="2323004" cy="828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Integrações Internas para Consumo</a:t>
              </a:r>
            </a:p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e Povoamento</a:t>
              </a:r>
            </a:p>
          </p:txBody>
        </p:sp>
        <p:sp>
          <p:nvSpPr>
            <p:cNvPr id="30" name="AutoShape 29">
              <a:extLst>
                <a:ext uri="{FF2B5EF4-FFF2-40B4-BE49-F238E27FC236}">
                  <a16:creationId xmlns:a16="http://schemas.microsoft.com/office/drawing/2014/main" id="{BF2805F7-C778-043C-1C8F-60CEEF9C1326}"/>
                </a:ext>
              </a:extLst>
            </p:cNvPr>
            <p:cNvSpPr/>
            <p:nvPr/>
          </p:nvSpPr>
          <p:spPr>
            <a:xfrm>
              <a:off x="0" y="4898951"/>
              <a:ext cx="955850" cy="0"/>
            </a:xfrm>
            <a:prstGeom prst="line">
              <a:avLst/>
            </a:prstGeom>
            <a:ln w="58766" cap="flat">
              <a:solidFill>
                <a:srgbClr val="E0411C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C8C5D7-2F62-58FB-D3DA-8EFB87E0D371}"/>
                </a:ext>
              </a:extLst>
            </p:cNvPr>
            <p:cNvSpPr txBox="1"/>
            <p:nvPr/>
          </p:nvSpPr>
          <p:spPr>
            <a:xfrm>
              <a:off x="1039782" y="4732681"/>
              <a:ext cx="2323004" cy="54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900" b="1">
                  <a:solidFill>
                    <a:srgbClr val="000000"/>
                  </a:solidFill>
                  <a:latin typeface="Raleway Semi-Bold"/>
                  <a:ea typeface="Raleway Semi-Bold"/>
                  <a:cs typeface="Raleway Semi-Bold"/>
                  <a:sym typeface="Raleway Semi-Bold"/>
                </a:rPr>
                <a:t>Integrações Internas para Consumo</a:t>
              </a:r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:a16="http://schemas.microsoft.com/office/drawing/2014/main" id="{9C71B0C6-DEC1-D6BF-FBA6-CF01E3D60AD9}"/>
              </a:ext>
            </a:extLst>
          </p:cNvPr>
          <p:cNvGrpSpPr/>
          <p:nvPr/>
        </p:nvGrpSpPr>
        <p:grpSpPr>
          <a:xfrm>
            <a:off x="5319145" y="1190187"/>
            <a:ext cx="4270930" cy="4460967"/>
            <a:chOff x="20425" y="0"/>
            <a:chExt cx="8541859" cy="8921934"/>
          </a:xfrm>
        </p:grpSpPr>
        <p:grpSp>
          <p:nvGrpSpPr>
            <p:cNvPr id="39" name="Group 32">
              <a:extLst>
                <a:ext uri="{FF2B5EF4-FFF2-40B4-BE49-F238E27FC236}">
                  <a16:creationId xmlns:a16="http://schemas.microsoft.com/office/drawing/2014/main" id="{C313387A-529F-9743-D903-1F0E30D950CE}"/>
                </a:ext>
              </a:extLst>
            </p:cNvPr>
            <p:cNvGrpSpPr/>
            <p:nvPr/>
          </p:nvGrpSpPr>
          <p:grpSpPr>
            <a:xfrm>
              <a:off x="20425" y="5819528"/>
              <a:ext cx="3543138" cy="3102406"/>
              <a:chOff x="4632" y="0"/>
              <a:chExt cx="803535" cy="703580"/>
            </a:xfrm>
          </p:grpSpPr>
          <p:sp>
            <p:nvSpPr>
              <p:cNvPr id="46" name="Freeform 33">
                <a:extLst>
                  <a:ext uri="{FF2B5EF4-FFF2-40B4-BE49-F238E27FC236}">
                    <a16:creationId xmlns:a16="http://schemas.microsoft.com/office/drawing/2014/main" id="{C6752D23-6EE6-9C4D-67C8-2136A3C9F26A}"/>
                  </a:ext>
                </a:extLst>
              </p:cNvPr>
              <p:cNvSpPr/>
              <p:nvPr/>
            </p:nvSpPr>
            <p:spPr>
              <a:xfrm>
                <a:off x="4632" y="0"/>
                <a:ext cx="803535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3535" h="703580">
                    <a:moveTo>
                      <a:pt x="613612" y="14964"/>
                    </a:moveTo>
                    <a:lnTo>
                      <a:pt x="799524" y="336826"/>
                    </a:lnTo>
                    <a:cubicBezTo>
                      <a:pt x="804873" y="346085"/>
                      <a:pt x="804873" y="357495"/>
                      <a:pt x="799524" y="366754"/>
                    </a:cubicBezTo>
                    <a:lnTo>
                      <a:pt x="613612" y="688616"/>
                    </a:lnTo>
                    <a:cubicBezTo>
                      <a:pt x="608263" y="697876"/>
                      <a:pt x="598381" y="703580"/>
                      <a:pt x="587687" y="703580"/>
                    </a:cubicBezTo>
                    <a:lnTo>
                      <a:pt x="215849" y="703580"/>
                    </a:lnTo>
                    <a:cubicBezTo>
                      <a:pt x="205155" y="703580"/>
                      <a:pt x="195273" y="697876"/>
                      <a:pt x="189924" y="688616"/>
                    </a:cubicBezTo>
                    <a:lnTo>
                      <a:pt x="4012" y="366754"/>
                    </a:lnTo>
                    <a:cubicBezTo>
                      <a:pt x="-1337" y="357495"/>
                      <a:pt x="-1337" y="346085"/>
                      <a:pt x="4012" y="336826"/>
                    </a:cubicBezTo>
                    <a:lnTo>
                      <a:pt x="189924" y="14964"/>
                    </a:lnTo>
                    <a:cubicBezTo>
                      <a:pt x="195273" y="5704"/>
                      <a:pt x="205155" y="0"/>
                      <a:pt x="215849" y="0"/>
                    </a:cubicBezTo>
                    <a:lnTo>
                      <a:pt x="587687" y="0"/>
                    </a:lnTo>
                    <a:cubicBezTo>
                      <a:pt x="598381" y="0"/>
                      <a:pt x="608263" y="5704"/>
                      <a:pt x="613612" y="14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90D4A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47" name="TextBox 34">
                <a:extLst>
                  <a:ext uri="{FF2B5EF4-FFF2-40B4-BE49-F238E27FC236}">
                    <a16:creationId xmlns:a16="http://schemas.microsoft.com/office/drawing/2014/main" id="{C6AACF47-3A1B-70A7-3E1E-DF1324D125B5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grpSp>
          <p:nvGrpSpPr>
            <p:cNvPr id="40" name="Group 35">
              <a:extLst>
                <a:ext uri="{FF2B5EF4-FFF2-40B4-BE49-F238E27FC236}">
                  <a16:creationId xmlns:a16="http://schemas.microsoft.com/office/drawing/2014/main" id="{58952BBE-3C56-10E0-4123-9A046A0D8790}"/>
                </a:ext>
              </a:extLst>
            </p:cNvPr>
            <p:cNvGrpSpPr/>
            <p:nvPr/>
          </p:nvGrpSpPr>
          <p:grpSpPr>
            <a:xfrm>
              <a:off x="2554115" y="1378172"/>
              <a:ext cx="3543138" cy="3102406"/>
              <a:chOff x="4632" y="0"/>
              <a:chExt cx="803535" cy="703580"/>
            </a:xfrm>
          </p:grpSpPr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4ED7B438-D4BE-3CAF-F60E-D96B82E86C52}"/>
                  </a:ext>
                </a:extLst>
              </p:cNvPr>
              <p:cNvSpPr/>
              <p:nvPr/>
            </p:nvSpPr>
            <p:spPr>
              <a:xfrm>
                <a:off x="4632" y="0"/>
                <a:ext cx="803535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3535" h="703580">
                    <a:moveTo>
                      <a:pt x="613612" y="14964"/>
                    </a:moveTo>
                    <a:lnTo>
                      <a:pt x="799524" y="336826"/>
                    </a:lnTo>
                    <a:cubicBezTo>
                      <a:pt x="804873" y="346085"/>
                      <a:pt x="804873" y="357495"/>
                      <a:pt x="799524" y="366754"/>
                    </a:cubicBezTo>
                    <a:lnTo>
                      <a:pt x="613612" y="688616"/>
                    </a:lnTo>
                    <a:cubicBezTo>
                      <a:pt x="608263" y="697876"/>
                      <a:pt x="598381" y="703580"/>
                      <a:pt x="587687" y="703580"/>
                    </a:cubicBezTo>
                    <a:lnTo>
                      <a:pt x="215849" y="703580"/>
                    </a:lnTo>
                    <a:cubicBezTo>
                      <a:pt x="205155" y="703580"/>
                      <a:pt x="195273" y="697876"/>
                      <a:pt x="189924" y="688616"/>
                    </a:cubicBezTo>
                    <a:lnTo>
                      <a:pt x="4012" y="366754"/>
                    </a:lnTo>
                    <a:cubicBezTo>
                      <a:pt x="-1337" y="357495"/>
                      <a:pt x="-1337" y="346085"/>
                      <a:pt x="4012" y="336826"/>
                    </a:cubicBezTo>
                    <a:lnTo>
                      <a:pt x="189924" y="14964"/>
                    </a:lnTo>
                    <a:cubicBezTo>
                      <a:pt x="195273" y="5704"/>
                      <a:pt x="205155" y="0"/>
                      <a:pt x="215849" y="0"/>
                    </a:cubicBezTo>
                    <a:lnTo>
                      <a:pt x="587687" y="0"/>
                    </a:lnTo>
                    <a:cubicBezTo>
                      <a:pt x="598381" y="0"/>
                      <a:pt x="608263" y="5704"/>
                      <a:pt x="613612" y="14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90D4A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45" name="TextBox 37">
                <a:extLst>
                  <a:ext uri="{FF2B5EF4-FFF2-40B4-BE49-F238E27FC236}">
                    <a16:creationId xmlns:a16="http://schemas.microsoft.com/office/drawing/2014/main" id="{97B5F247-F26C-2240-2EB5-50FF051CE01E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grpSp>
          <p:nvGrpSpPr>
            <p:cNvPr id="41" name="Group 38">
              <a:extLst>
                <a:ext uri="{FF2B5EF4-FFF2-40B4-BE49-F238E27FC236}">
                  <a16:creationId xmlns:a16="http://schemas.microsoft.com/office/drawing/2014/main" id="{38685F30-ECF1-6F76-E6C0-B50156A9A2EB}"/>
                </a:ext>
              </a:extLst>
            </p:cNvPr>
            <p:cNvGrpSpPr/>
            <p:nvPr/>
          </p:nvGrpSpPr>
          <p:grpSpPr>
            <a:xfrm>
              <a:off x="5019146" y="0"/>
              <a:ext cx="3543138" cy="3102406"/>
              <a:chOff x="4632" y="0"/>
              <a:chExt cx="803535" cy="703580"/>
            </a:xfrm>
          </p:grpSpPr>
          <p:sp>
            <p:nvSpPr>
              <p:cNvPr id="42" name="Freeform 39">
                <a:extLst>
                  <a:ext uri="{FF2B5EF4-FFF2-40B4-BE49-F238E27FC236}">
                    <a16:creationId xmlns:a16="http://schemas.microsoft.com/office/drawing/2014/main" id="{7683BD6A-A52F-CC33-DE52-F1521B3D3C94}"/>
                  </a:ext>
                </a:extLst>
              </p:cNvPr>
              <p:cNvSpPr/>
              <p:nvPr/>
            </p:nvSpPr>
            <p:spPr>
              <a:xfrm>
                <a:off x="4632" y="0"/>
                <a:ext cx="803535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3535" h="703580">
                    <a:moveTo>
                      <a:pt x="613612" y="14964"/>
                    </a:moveTo>
                    <a:lnTo>
                      <a:pt x="799524" y="336826"/>
                    </a:lnTo>
                    <a:cubicBezTo>
                      <a:pt x="804873" y="346085"/>
                      <a:pt x="804873" y="357495"/>
                      <a:pt x="799524" y="366754"/>
                    </a:cubicBezTo>
                    <a:lnTo>
                      <a:pt x="613612" y="688616"/>
                    </a:lnTo>
                    <a:cubicBezTo>
                      <a:pt x="608263" y="697876"/>
                      <a:pt x="598381" y="703580"/>
                      <a:pt x="587687" y="703580"/>
                    </a:cubicBezTo>
                    <a:lnTo>
                      <a:pt x="215849" y="703580"/>
                    </a:lnTo>
                    <a:cubicBezTo>
                      <a:pt x="205155" y="703580"/>
                      <a:pt x="195273" y="697876"/>
                      <a:pt x="189924" y="688616"/>
                    </a:cubicBezTo>
                    <a:lnTo>
                      <a:pt x="4012" y="366754"/>
                    </a:lnTo>
                    <a:cubicBezTo>
                      <a:pt x="-1337" y="357495"/>
                      <a:pt x="-1337" y="346085"/>
                      <a:pt x="4012" y="336826"/>
                    </a:cubicBezTo>
                    <a:lnTo>
                      <a:pt x="189924" y="14964"/>
                    </a:lnTo>
                    <a:cubicBezTo>
                      <a:pt x="195273" y="5704"/>
                      <a:pt x="205155" y="0"/>
                      <a:pt x="215849" y="0"/>
                    </a:cubicBezTo>
                    <a:lnTo>
                      <a:pt x="587687" y="0"/>
                    </a:lnTo>
                    <a:cubicBezTo>
                      <a:pt x="598381" y="0"/>
                      <a:pt x="608263" y="5704"/>
                      <a:pt x="613612" y="14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90D4A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43" name="TextBox 40">
                <a:extLst>
                  <a:ext uri="{FF2B5EF4-FFF2-40B4-BE49-F238E27FC236}">
                    <a16:creationId xmlns:a16="http://schemas.microsoft.com/office/drawing/2014/main" id="{7D58B68B-DB3A-943D-A887-18795E3E6DF6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</p:grpSp>
      <p:grpSp>
        <p:nvGrpSpPr>
          <p:cNvPr id="48" name="Group 41">
            <a:extLst>
              <a:ext uri="{FF2B5EF4-FFF2-40B4-BE49-F238E27FC236}">
                <a16:creationId xmlns:a16="http://schemas.microsoft.com/office/drawing/2014/main" id="{15A2DCD9-4E2D-6488-2CB1-5FDF275385FB}"/>
              </a:ext>
            </a:extLst>
          </p:cNvPr>
          <p:cNvGrpSpPr/>
          <p:nvPr/>
        </p:nvGrpSpPr>
        <p:grpSpPr>
          <a:xfrm>
            <a:off x="7818507" y="4074551"/>
            <a:ext cx="1771569" cy="1551203"/>
            <a:chOff x="20425" y="0"/>
            <a:chExt cx="3543138" cy="3102406"/>
          </a:xfrm>
        </p:grpSpPr>
        <p:grpSp>
          <p:nvGrpSpPr>
            <p:cNvPr id="49" name="Group 42">
              <a:extLst>
                <a:ext uri="{FF2B5EF4-FFF2-40B4-BE49-F238E27FC236}">
                  <a16:creationId xmlns:a16="http://schemas.microsoft.com/office/drawing/2014/main" id="{5A81D05A-2F39-B333-CC84-5094B40F6FBD}"/>
                </a:ext>
              </a:extLst>
            </p:cNvPr>
            <p:cNvGrpSpPr/>
            <p:nvPr/>
          </p:nvGrpSpPr>
          <p:grpSpPr>
            <a:xfrm>
              <a:off x="20425" y="0"/>
              <a:ext cx="3543138" cy="3102406"/>
              <a:chOff x="4632" y="0"/>
              <a:chExt cx="803535" cy="703580"/>
            </a:xfrm>
          </p:grpSpPr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id="{9C380527-8C9C-755E-9D4D-4D496878022D}"/>
                  </a:ext>
                </a:extLst>
              </p:cNvPr>
              <p:cNvSpPr/>
              <p:nvPr/>
            </p:nvSpPr>
            <p:spPr>
              <a:xfrm>
                <a:off x="4632" y="0"/>
                <a:ext cx="803535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3535" h="703580">
                    <a:moveTo>
                      <a:pt x="613612" y="14964"/>
                    </a:moveTo>
                    <a:lnTo>
                      <a:pt x="799524" y="336826"/>
                    </a:lnTo>
                    <a:cubicBezTo>
                      <a:pt x="804873" y="346085"/>
                      <a:pt x="804873" y="357495"/>
                      <a:pt x="799524" y="366754"/>
                    </a:cubicBezTo>
                    <a:lnTo>
                      <a:pt x="613612" y="688616"/>
                    </a:lnTo>
                    <a:cubicBezTo>
                      <a:pt x="608263" y="697876"/>
                      <a:pt x="598381" y="703580"/>
                      <a:pt x="587687" y="703580"/>
                    </a:cubicBezTo>
                    <a:lnTo>
                      <a:pt x="215849" y="703580"/>
                    </a:lnTo>
                    <a:cubicBezTo>
                      <a:pt x="205155" y="703580"/>
                      <a:pt x="195273" y="697876"/>
                      <a:pt x="189924" y="688616"/>
                    </a:cubicBezTo>
                    <a:lnTo>
                      <a:pt x="4012" y="366754"/>
                    </a:lnTo>
                    <a:cubicBezTo>
                      <a:pt x="-1337" y="357495"/>
                      <a:pt x="-1337" y="346085"/>
                      <a:pt x="4012" y="336826"/>
                    </a:cubicBezTo>
                    <a:lnTo>
                      <a:pt x="189924" y="14964"/>
                    </a:lnTo>
                    <a:cubicBezTo>
                      <a:pt x="195273" y="5704"/>
                      <a:pt x="205155" y="0"/>
                      <a:pt x="215849" y="0"/>
                    </a:cubicBezTo>
                    <a:lnTo>
                      <a:pt x="587687" y="0"/>
                    </a:lnTo>
                    <a:cubicBezTo>
                      <a:pt x="598381" y="0"/>
                      <a:pt x="608263" y="5704"/>
                      <a:pt x="613612" y="14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6BCB3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52" name="TextBox 44">
                <a:extLst>
                  <a:ext uri="{FF2B5EF4-FFF2-40B4-BE49-F238E27FC236}">
                    <a16:creationId xmlns:a16="http://schemas.microsoft.com/office/drawing/2014/main" id="{D7C1E478-5C72-AEBD-483A-C981AD0946D9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1C3B546-6C27-923B-98F1-D47012DDC265}"/>
                </a:ext>
              </a:extLst>
            </p:cNvPr>
            <p:cNvSpPr/>
            <p:nvPr/>
          </p:nvSpPr>
          <p:spPr>
            <a:xfrm>
              <a:off x="524962" y="931763"/>
              <a:ext cx="2559467" cy="1068616"/>
            </a:xfrm>
            <a:custGeom>
              <a:avLst/>
              <a:gdLst/>
              <a:ahLst/>
              <a:cxnLst/>
              <a:rect l="l" t="t" r="r" b="b"/>
              <a:pathLst>
                <a:path w="2559467" h="1068616">
                  <a:moveTo>
                    <a:pt x="0" y="0"/>
                  </a:moveTo>
                  <a:lnTo>
                    <a:pt x="2559467" y="0"/>
                  </a:lnTo>
                  <a:lnTo>
                    <a:pt x="2559467" y="1068616"/>
                  </a:lnTo>
                  <a:lnTo>
                    <a:pt x="0" y="1068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3" name="Group 46">
            <a:extLst>
              <a:ext uri="{FF2B5EF4-FFF2-40B4-BE49-F238E27FC236}">
                <a16:creationId xmlns:a16="http://schemas.microsoft.com/office/drawing/2014/main" id="{1D65139A-70A7-630A-6EB5-B60552A6F3FD}"/>
              </a:ext>
            </a:extLst>
          </p:cNvPr>
          <p:cNvGrpSpPr/>
          <p:nvPr/>
        </p:nvGrpSpPr>
        <p:grpSpPr>
          <a:xfrm>
            <a:off x="7818507" y="2630874"/>
            <a:ext cx="1771569" cy="1551203"/>
            <a:chOff x="20425" y="0"/>
            <a:chExt cx="3543138" cy="3102406"/>
          </a:xfrm>
        </p:grpSpPr>
        <p:grpSp>
          <p:nvGrpSpPr>
            <p:cNvPr id="54" name="Group 47">
              <a:extLst>
                <a:ext uri="{FF2B5EF4-FFF2-40B4-BE49-F238E27FC236}">
                  <a16:creationId xmlns:a16="http://schemas.microsoft.com/office/drawing/2014/main" id="{4E3C07CC-2595-B8D3-5042-4D1D2B410C4C}"/>
                </a:ext>
              </a:extLst>
            </p:cNvPr>
            <p:cNvGrpSpPr/>
            <p:nvPr/>
          </p:nvGrpSpPr>
          <p:grpSpPr>
            <a:xfrm>
              <a:off x="20425" y="0"/>
              <a:ext cx="3543138" cy="3102406"/>
              <a:chOff x="4632" y="0"/>
              <a:chExt cx="803535" cy="703580"/>
            </a:xfrm>
          </p:grpSpPr>
          <p:sp>
            <p:nvSpPr>
              <p:cNvPr id="56" name="Freeform 48">
                <a:extLst>
                  <a:ext uri="{FF2B5EF4-FFF2-40B4-BE49-F238E27FC236}">
                    <a16:creationId xmlns:a16="http://schemas.microsoft.com/office/drawing/2014/main" id="{CB116782-AC80-5C81-FD67-E2F435B3BE55}"/>
                  </a:ext>
                </a:extLst>
              </p:cNvPr>
              <p:cNvSpPr/>
              <p:nvPr/>
            </p:nvSpPr>
            <p:spPr>
              <a:xfrm>
                <a:off x="4632" y="0"/>
                <a:ext cx="803535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3535" h="703580">
                    <a:moveTo>
                      <a:pt x="613612" y="14964"/>
                    </a:moveTo>
                    <a:lnTo>
                      <a:pt x="799524" y="336826"/>
                    </a:lnTo>
                    <a:cubicBezTo>
                      <a:pt x="804873" y="346085"/>
                      <a:pt x="804873" y="357495"/>
                      <a:pt x="799524" y="366754"/>
                    </a:cubicBezTo>
                    <a:lnTo>
                      <a:pt x="613612" y="688616"/>
                    </a:lnTo>
                    <a:cubicBezTo>
                      <a:pt x="608263" y="697876"/>
                      <a:pt x="598381" y="703580"/>
                      <a:pt x="587687" y="703580"/>
                    </a:cubicBezTo>
                    <a:lnTo>
                      <a:pt x="215849" y="703580"/>
                    </a:lnTo>
                    <a:cubicBezTo>
                      <a:pt x="205155" y="703580"/>
                      <a:pt x="195273" y="697876"/>
                      <a:pt x="189924" y="688616"/>
                    </a:cubicBezTo>
                    <a:lnTo>
                      <a:pt x="4012" y="366754"/>
                    </a:lnTo>
                    <a:cubicBezTo>
                      <a:pt x="-1337" y="357495"/>
                      <a:pt x="-1337" y="346085"/>
                      <a:pt x="4012" y="336826"/>
                    </a:cubicBezTo>
                    <a:lnTo>
                      <a:pt x="189924" y="14964"/>
                    </a:lnTo>
                    <a:cubicBezTo>
                      <a:pt x="195273" y="5704"/>
                      <a:pt x="205155" y="0"/>
                      <a:pt x="215849" y="0"/>
                    </a:cubicBezTo>
                    <a:lnTo>
                      <a:pt x="587687" y="0"/>
                    </a:lnTo>
                    <a:cubicBezTo>
                      <a:pt x="598381" y="0"/>
                      <a:pt x="608263" y="5704"/>
                      <a:pt x="613612" y="14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6BCB3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57" name="TextBox 49">
                <a:extLst>
                  <a:ext uri="{FF2B5EF4-FFF2-40B4-BE49-F238E27FC236}">
                    <a16:creationId xmlns:a16="http://schemas.microsoft.com/office/drawing/2014/main" id="{E9BA7A4B-3D88-DF35-E2DF-95446BB7F6D0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0538B884-CC3A-83BE-788D-9885952B28CE}"/>
                </a:ext>
              </a:extLst>
            </p:cNvPr>
            <p:cNvSpPr/>
            <p:nvPr/>
          </p:nvSpPr>
          <p:spPr>
            <a:xfrm>
              <a:off x="572107" y="924875"/>
              <a:ext cx="2439776" cy="1134496"/>
            </a:xfrm>
            <a:custGeom>
              <a:avLst/>
              <a:gdLst/>
              <a:ahLst/>
              <a:cxnLst/>
              <a:rect l="l" t="t" r="r" b="b"/>
              <a:pathLst>
                <a:path w="2439776" h="1134496">
                  <a:moveTo>
                    <a:pt x="0" y="0"/>
                  </a:moveTo>
                  <a:lnTo>
                    <a:pt x="2439776" y="0"/>
                  </a:lnTo>
                  <a:lnTo>
                    <a:pt x="2439776" y="1134496"/>
                  </a:lnTo>
                  <a:lnTo>
                    <a:pt x="0" y="113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8" name="Group 51">
            <a:extLst>
              <a:ext uri="{FF2B5EF4-FFF2-40B4-BE49-F238E27FC236}">
                <a16:creationId xmlns:a16="http://schemas.microsoft.com/office/drawing/2014/main" id="{A65E0CD3-C284-315D-D4B9-907050AFAC0E}"/>
              </a:ext>
            </a:extLst>
          </p:cNvPr>
          <p:cNvGrpSpPr/>
          <p:nvPr/>
        </p:nvGrpSpPr>
        <p:grpSpPr>
          <a:xfrm>
            <a:off x="6544221" y="3322522"/>
            <a:ext cx="1817009" cy="1590538"/>
            <a:chOff x="4518" y="0"/>
            <a:chExt cx="803764" cy="703580"/>
          </a:xfrm>
        </p:grpSpPr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24C01765-CDC6-B7D0-DF88-7674B05FFAD7}"/>
                </a:ext>
              </a:extLst>
            </p:cNvPr>
            <p:cNvSpPr/>
            <p:nvPr/>
          </p:nvSpPr>
          <p:spPr>
            <a:xfrm>
              <a:off x="4518" y="0"/>
              <a:ext cx="803764" cy="703580"/>
            </a:xfrm>
            <a:custGeom>
              <a:avLst/>
              <a:gdLst/>
              <a:ahLst/>
              <a:cxnLst/>
              <a:rect l="l" t="t" r="r" b="b"/>
              <a:pathLst>
                <a:path w="803764" h="703580">
                  <a:moveTo>
                    <a:pt x="613512" y="14594"/>
                  </a:moveTo>
                  <a:lnTo>
                    <a:pt x="799852" y="337196"/>
                  </a:lnTo>
                  <a:cubicBezTo>
                    <a:pt x="805068" y="346226"/>
                    <a:pt x="805068" y="357354"/>
                    <a:pt x="799852" y="366384"/>
                  </a:cubicBezTo>
                  <a:lnTo>
                    <a:pt x="613512" y="688986"/>
                  </a:lnTo>
                  <a:cubicBezTo>
                    <a:pt x="608295" y="698017"/>
                    <a:pt x="598658" y="703580"/>
                    <a:pt x="588228" y="703580"/>
                  </a:cubicBezTo>
                  <a:lnTo>
                    <a:pt x="215536" y="703580"/>
                  </a:lnTo>
                  <a:cubicBezTo>
                    <a:pt x="205106" y="703580"/>
                    <a:pt x="195469" y="698017"/>
                    <a:pt x="190252" y="688986"/>
                  </a:cubicBezTo>
                  <a:lnTo>
                    <a:pt x="3912" y="366384"/>
                  </a:lnTo>
                  <a:cubicBezTo>
                    <a:pt x="-1304" y="357354"/>
                    <a:pt x="-1304" y="346226"/>
                    <a:pt x="3912" y="337196"/>
                  </a:cubicBezTo>
                  <a:lnTo>
                    <a:pt x="190252" y="14594"/>
                  </a:lnTo>
                  <a:cubicBezTo>
                    <a:pt x="195469" y="5563"/>
                    <a:pt x="205106" y="0"/>
                    <a:pt x="215536" y="0"/>
                  </a:cubicBezTo>
                  <a:lnTo>
                    <a:pt x="588228" y="0"/>
                  </a:lnTo>
                  <a:cubicBezTo>
                    <a:pt x="598658" y="0"/>
                    <a:pt x="608295" y="5563"/>
                    <a:pt x="613512" y="14594"/>
                  </a:cubicBezTo>
                  <a:close/>
                </a:path>
              </a:pathLst>
            </a:custGeom>
            <a:solidFill>
              <a:srgbClr val="333CF6"/>
            </a:solidFill>
            <a:ln w="171450" cap="sq">
              <a:solidFill>
                <a:srgbClr val="6BCB3D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0" name="TextBox 53">
              <a:extLst>
                <a:ext uri="{FF2B5EF4-FFF2-40B4-BE49-F238E27FC236}">
                  <a16:creationId xmlns:a16="http://schemas.microsoft.com/office/drawing/2014/main" id="{3425CF88-CF31-2B95-C4E5-44C4DE46D444}"/>
                </a:ext>
              </a:extLst>
            </p:cNvPr>
            <p:cNvSpPr txBox="1"/>
            <p:nvPr/>
          </p:nvSpPr>
          <p:spPr>
            <a:xfrm>
              <a:off x="148737" y="84764"/>
              <a:ext cx="515326" cy="5247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sp>
        <p:nvSpPr>
          <p:cNvPr id="61" name="TextBox 54">
            <a:extLst>
              <a:ext uri="{FF2B5EF4-FFF2-40B4-BE49-F238E27FC236}">
                <a16:creationId xmlns:a16="http://schemas.microsoft.com/office/drawing/2014/main" id="{41C21EBA-02AD-E119-ADB6-B4C576BC1701}"/>
              </a:ext>
            </a:extLst>
          </p:cNvPr>
          <p:cNvSpPr txBox="1"/>
          <p:nvPr/>
        </p:nvSpPr>
        <p:spPr>
          <a:xfrm>
            <a:off x="6901381" y="3990518"/>
            <a:ext cx="114078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b="1">
                <a:solidFill>
                  <a:srgbClr val="FFFFFF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CMDEB</a:t>
            </a:r>
          </a:p>
        </p:txBody>
      </p:sp>
      <p:grpSp>
        <p:nvGrpSpPr>
          <p:cNvPr id="62" name="Group 55">
            <a:extLst>
              <a:ext uri="{FF2B5EF4-FFF2-40B4-BE49-F238E27FC236}">
                <a16:creationId xmlns:a16="http://schemas.microsoft.com/office/drawing/2014/main" id="{77A81A9B-74CA-0A8E-559B-330E2D219C81}"/>
              </a:ext>
            </a:extLst>
          </p:cNvPr>
          <p:cNvGrpSpPr/>
          <p:nvPr/>
        </p:nvGrpSpPr>
        <p:grpSpPr>
          <a:xfrm>
            <a:off x="5201460" y="2497877"/>
            <a:ext cx="2006943" cy="1754949"/>
            <a:chOff x="20428" y="0"/>
            <a:chExt cx="4013886" cy="3509898"/>
          </a:xfrm>
        </p:grpSpPr>
        <p:grpSp>
          <p:nvGrpSpPr>
            <p:cNvPr id="63" name="Group 56">
              <a:extLst>
                <a:ext uri="{FF2B5EF4-FFF2-40B4-BE49-F238E27FC236}">
                  <a16:creationId xmlns:a16="http://schemas.microsoft.com/office/drawing/2014/main" id="{A1C7E795-0C8C-6483-565E-6B6831F90573}"/>
                </a:ext>
              </a:extLst>
            </p:cNvPr>
            <p:cNvGrpSpPr/>
            <p:nvPr/>
          </p:nvGrpSpPr>
          <p:grpSpPr>
            <a:xfrm>
              <a:off x="20428" y="0"/>
              <a:ext cx="4013886" cy="3509898"/>
              <a:chOff x="4095" y="0"/>
              <a:chExt cx="804611" cy="703580"/>
            </a:xfrm>
          </p:grpSpPr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2EE9F3C3-9130-36BE-63AE-BA99C28A1120}"/>
                  </a:ext>
                </a:extLst>
              </p:cNvPr>
              <p:cNvSpPr/>
              <p:nvPr/>
            </p:nvSpPr>
            <p:spPr>
              <a:xfrm>
                <a:off x="4095" y="0"/>
                <a:ext cx="804611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804611" h="703580">
                    <a:moveTo>
                      <a:pt x="613145" y="13227"/>
                    </a:moveTo>
                    <a:lnTo>
                      <a:pt x="801065" y="338563"/>
                    </a:lnTo>
                    <a:cubicBezTo>
                      <a:pt x="805792" y="346747"/>
                      <a:pt x="805792" y="356833"/>
                      <a:pt x="801065" y="365017"/>
                    </a:cubicBezTo>
                    <a:lnTo>
                      <a:pt x="613145" y="690353"/>
                    </a:lnTo>
                    <a:cubicBezTo>
                      <a:pt x="608417" y="698538"/>
                      <a:pt x="599683" y="703580"/>
                      <a:pt x="590230" y="703580"/>
                    </a:cubicBezTo>
                    <a:lnTo>
                      <a:pt x="214380" y="703580"/>
                    </a:lnTo>
                    <a:cubicBezTo>
                      <a:pt x="204927" y="703580"/>
                      <a:pt x="196193" y="698538"/>
                      <a:pt x="191465" y="690353"/>
                    </a:cubicBezTo>
                    <a:lnTo>
                      <a:pt x="3545" y="365017"/>
                    </a:lnTo>
                    <a:cubicBezTo>
                      <a:pt x="-1182" y="356833"/>
                      <a:pt x="-1182" y="346747"/>
                      <a:pt x="3545" y="338563"/>
                    </a:cubicBezTo>
                    <a:lnTo>
                      <a:pt x="191465" y="13227"/>
                    </a:lnTo>
                    <a:cubicBezTo>
                      <a:pt x="196193" y="5042"/>
                      <a:pt x="204927" y="0"/>
                      <a:pt x="214380" y="0"/>
                    </a:cubicBezTo>
                    <a:lnTo>
                      <a:pt x="590230" y="0"/>
                    </a:lnTo>
                    <a:cubicBezTo>
                      <a:pt x="599683" y="0"/>
                      <a:pt x="608417" y="5042"/>
                      <a:pt x="613145" y="132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450" cap="sq">
                <a:solidFill>
                  <a:srgbClr val="F5A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66" name="TextBox 58">
                <a:extLst>
                  <a:ext uri="{FF2B5EF4-FFF2-40B4-BE49-F238E27FC236}">
                    <a16:creationId xmlns:a16="http://schemas.microsoft.com/office/drawing/2014/main" id="{AC5C9FDC-344D-FFFB-E48B-FC260F235929}"/>
                  </a:ext>
                </a:extLst>
              </p:cNvPr>
              <p:cNvSpPr txBox="1"/>
              <p:nvPr/>
            </p:nvSpPr>
            <p:spPr>
              <a:xfrm>
                <a:off x="148737" y="84764"/>
                <a:ext cx="515326" cy="52473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16C7206D-4BB8-9D51-35AB-A24306FC1441}"/>
                </a:ext>
              </a:extLst>
            </p:cNvPr>
            <p:cNvSpPr/>
            <p:nvPr/>
          </p:nvSpPr>
          <p:spPr>
            <a:xfrm>
              <a:off x="610822" y="1119165"/>
              <a:ext cx="2732551" cy="1168165"/>
            </a:xfrm>
            <a:custGeom>
              <a:avLst/>
              <a:gdLst/>
              <a:ahLst/>
              <a:cxnLst/>
              <a:rect l="l" t="t" r="r" b="b"/>
              <a:pathLst>
                <a:path w="2732551" h="1168165">
                  <a:moveTo>
                    <a:pt x="0" y="0"/>
                  </a:moveTo>
                  <a:lnTo>
                    <a:pt x="2732551" y="0"/>
                  </a:lnTo>
                  <a:lnTo>
                    <a:pt x="2732551" y="1168165"/>
                  </a:lnTo>
                  <a:lnTo>
                    <a:pt x="0" y="1168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67" name="Freeform 60">
            <a:extLst>
              <a:ext uri="{FF2B5EF4-FFF2-40B4-BE49-F238E27FC236}">
                <a16:creationId xmlns:a16="http://schemas.microsoft.com/office/drawing/2014/main" id="{1AD21703-D020-C010-9D98-CEC519093DAB}"/>
              </a:ext>
            </a:extLst>
          </p:cNvPr>
          <p:cNvSpPr/>
          <p:nvPr/>
        </p:nvSpPr>
        <p:spPr>
          <a:xfrm>
            <a:off x="6521308" y="2539716"/>
            <a:ext cx="3157674" cy="3171723"/>
          </a:xfrm>
          <a:custGeom>
            <a:avLst/>
            <a:gdLst/>
            <a:ahLst/>
            <a:cxnLst/>
            <a:rect l="l" t="t" r="r" b="b"/>
            <a:pathLst>
              <a:path w="4736511" h="4757585">
                <a:moveTo>
                  <a:pt x="0" y="0"/>
                </a:moveTo>
                <a:lnTo>
                  <a:pt x="4736511" y="0"/>
                </a:lnTo>
                <a:lnTo>
                  <a:pt x="4736511" y="4757584"/>
                </a:lnTo>
                <a:lnTo>
                  <a:pt x="0" y="4757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186" r="-285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68" name="Group 61">
            <a:extLst>
              <a:ext uri="{FF2B5EF4-FFF2-40B4-BE49-F238E27FC236}">
                <a16:creationId xmlns:a16="http://schemas.microsoft.com/office/drawing/2014/main" id="{9E39581D-1C42-48C8-C4CF-CE4A2C1316CA}"/>
              </a:ext>
            </a:extLst>
          </p:cNvPr>
          <p:cNvGrpSpPr/>
          <p:nvPr/>
        </p:nvGrpSpPr>
        <p:grpSpPr>
          <a:xfrm>
            <a:off x="5247751" y="2524758"/>
            <a:ext cx="4303950" cy="3063619"/>
            <a:chOff x="33654" y="19430"/>
            <a:chExt cx="8607892" cy="6127229"/>
          </a:xfrm>
        </p:grpSpPr>
        <p:sp>
          <p:nvSpPr>
            <p:cNvPr id="69" name="AutoShape 62">
              <a:extLst>
                <a:ext uri="{FF2B5EF4-FFF2-40B4-BE49-F238E27FC236}">
                  <a16:creationId xmlns:a16="http://schemas.microsoft.com/office/drawing/2014/main" id="{74A04143-9787-1E64-7B0F-7332ABAA5C1E}"/>
                </a:ext>
              </a:extLst>
            </p:cNvPr>
            <p:cNvSpPr/>
            <p:nvPr/>
          </p:nvSpPr>
          <p:spPr>
            <a:xfrm>
              <a:off x="7768225" y="3224180"/>
              <a:ext cx="843647" cy="146124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0" name="AutoShape 63">
              <a:extLst>
                <a:ext uri="{FF2B5EF4-FFF2-40B4-BE49-F238E27FC236}">
                  <a16:creationId xmlns:a16="http://schemas.microsoft.com/office/drawing/2014/main" id="{933BF4E3-EFC9-2FA4-C610-491AC74963B2}"/>
                </a:ext>
              </a:extLst>
            </p:cNvPr>
            <p:cNvSpPr/>
            <p:nvPr/>
          </p:nvSpPr>
          <p:spPr>
            <a:xfrm>
              <a:off x="5281247" y="4656635"/>
              <a:ext cx="860266" cy="1490024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1" name="AutoShape 64">
              <a:extLst>
                <a:ext uri="{FF2B5EF4-FFF2-40B4-BE49-F238E27FC236}">
                  <a16:creationId xmlns:a16="http://schemas.microsoft.com/office/drawing/2014/main" id="{EDC3488A-71CC-D1F8-3F2E-A9571C06E5AE}"/>
                </a:ext>
              </a:extLst>
            </p:cNvPr>
            <p:cNvSpPr/>
            <p:nvPr/>
          </p:nvSpPr>
          <p:spPr>
            <a:xfrm flipV="1">
              <a:off x="5327540" y="3195395"/>
              <a:ext cx="829975" cy="1437559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2" name="AutoShape 65">
              <a:extLst>
                <a:ext uri="{FF2B5EF4-FFF2-40B4-BE49-F238E27FC236}">
                  <a16:creationId xmlns:a16="http://schemas.microsoft.com/office/drawing/2014/main" id="{13603E09-8B05-2823-2B9F-4A32AD3D27A0}"/>
                </a:ext>
              </a:extLst>
            </p:cNvPr>
            <p:cNvSpPr/>
            <p:nvPr/>
          </p:nvSpPr>
          <p:spPr>
            <a:xfrm>
              <a:off x="6157515" y="3239807"/>
              <a:ext cx="1659950" cy="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3" name="AutoShape 66">
              <a:extLst>
                <a:ext uri="{FF2B5EF4-FFF2-40B4-BE49-F238E27FC236}">
                  <a16:creationId xmlns:a16="http://schemas.microsoft.com/office/drawing/2014/main" id="{9615FFDD-76B7-C89C-7049-6B586A5EE85F}"/>
                </a:ext>
              </a:extLst>
            </p:cNvPr>
            <p:cNvSpPr/>
            <p:nvPr/>
          </p:nvSpPr>
          <p:spPr>
            <a:xfrm>
              <a:off x="6179721" y="6113351"/>
              <a:ext cx="1659950" cy="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4" name="AutoShape 67">
              <a:extLst>
                <a:ext uri="{FF2B5EF4-FFF2-40B4-BE49-F238E27FC236}">
                  <a16:creationId xmlns:a16="http://schemas.microsoft.com/office/drawing/2014/main" id="{36C89DD1-3511-D51B-A97A-BC83E3D0835C}"/>
                </a:ext>
              </a:extLst>
            </p:cNvPr>
            <p:cNvSpPr/>
            <p:nvPr/>
          </p:nvSpPr>
          <p:spPr>
            <a:xfrm flipV="1">
              <a:off x="7781280" y="4632954"/>
              <a:ext cx="860266" cy="1490024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5" name="AutoShape 68">
              <a:extLst>
                <a:ext uri="{FF2B5EF4-FFF2-40B4-BE49-F238E27FC236}">
                  <a16:creationId xmlns:a16="http://schemas.microsoft.com/office/drawing/2014/main" id="{4D870F56-9456-D574-0BFF-A4C6DE2DA2AD}"/>
                </a:ext>
              </a:extLst>
            </p:cNvPr>
            <p:cNvSpPr/>
            <p:nvPr/>
          </p:nvSpPr>
          <p:spPr>
            <a:xfrm>
              <a:off x="2878367" y="52355"/>
              <a:ext cx="965000" cy="1671429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6" name="AutoShape 69">
              <a:extLst>
                <a:ext uri="{FF2B5EF4-FFF2-40B4-BE49-F238E27FC236}">
                  <a16:creationId xmlns:a16="http://schemas.microsoft.com/office/drawing/2014/main" id="{970DCD70-C18D-A0FF-9E12-2F7F015F7004}"/>
                </a:ext>
              </a:extLst>
            </p:cNvPr>
            <p:cNvSpPr/>
            <p:nvPr/>
          </p:nvSpPr>
          <p:spPr>
            <a:xfrm>
              <a:off x="33654" y="1690859"/>
              <a:ext cx="984009" cy="1704354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7" name="AutoShape 70">
              <a:extLst>
                <a:ext uri="{FF2B5EF4-FFF2-40B4-BE49-F238E27FC236}">
                  <a16:creationId xmlns:a16="http://schemas.microsoft.com/office/drawing/2014/main" id="{F897E63B-E825-AAB0-7ADE-103D996A1FB6}"/>
                </a:ext>
              </a:extLst>
            </p:cNvPr>
            <p:cNvSpPr/>
            <p:nvPr/>
          </p:nvSpPr>
          <p:spPr>
            <a:xfrm flipV="1">
              <a:off x="86606" y="19430"/>
              <a:ext cx="949361" cy="1644342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8" name="AutoShape 71">
              <a:extLst>
                <a:ext uri="{FF2B5EF4-FFF2-40B4-BE49-F238E27FC236}">
                  <a16:creationId xmlns:a16="http://schemas.microsoft.com/office/drawing/2014/main" id="{00A974BE-B489-FC94-3107-50418BE30CE4}"/>
                </a:ext>
              </a:extLst>
            </p:cNvPr>
            <p:cNvSpPr/>
            <p:nvPr/>
          </p:nvSpPr>
          <p:spPr>
            <a:xfrm>
              <a:off x="1035967" y="70230"/>
              <a:ext cx="1898722" cy="0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9" name="AutoShape 72">
              <a:extLst>
                <a:ext uri="{FF2B5EF4-FFF2-40B4-BE49-F238E27FC236}">
                  <a16:creationId xmlns:a16="http://schemas.microsoft.com/office/drawing/2014/main" id="{027CA5DF-FAE2-0E21-AA94-C8B1831F9E86}"/>
                </a:ext>
              </a:extLst>
            </p:cNvPr>
            <p:cNvSpPr/>
            <p:nvPr/>
          </p:nvSpPr>
          <p:spPr>
            <a:xfrm>
              <a:off x="1061367" y="3357113"/>
              <a:ext cx="1898722" cy="0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0" name="AutoShape 73">
              <a:extLst>
                <a:ext uri="{FF2B5EF4-FFF2-40B4-BE49-F238E27FC236}">
                  <a16:creationId xmlns:a16="http://schemas.microsoft.com/office/drawing/2014/main" id="{AFA0E0CE-C0C5-2524-CCDC-1E5839DBC443}"/>
                </a:ext>
              </a:extLst>
            </p:cNvPr>
            <p:cNvSpPr/>
            <p:nvPr/>
          </p:nvSpPr>
          <p:spPr>
            <a:xfrm flipV="1">
              <a:off x="2893300" y="1663772"/>
              <a:ext cx="984009" cy="1704354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1" name="AutoShape 74">
              <a:extLst>
                <a:ext uri="{FF2B5EF4-FFF2-40B4-BE49-F238E27FC236}">
                  <a16:creationId xmlns:a16="http://schemas.microsoft.com/office/drawing/2014/main" id="{1AD7CBF8-9FC4-5E99-4FC0-89DDFA923D8A}"/>
                </a:ext>
              </a:extLst>
            </p:cNvPr>
            <p:cNvSpPr/>
            <p:nvPr/>
          </p:nvSpPr>
          <p:spPr>
            <a:xfrm>
              <a:off x="5279821" y="1737628"/>
              <a:ext cx="857154" cy="1484634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2" name="AutoShape 75">
              <a:extLst>
                <a:ext uri="{FF2B5EF4-FFF2-40B4-BE49-F238E27FC236}">
                  <a16:creationId xmlns:a16="http://schemas.microsoft.com/office/drawing/2014/main" id="{177EB9F5-0320-D33C-5CAB-941025BD27C9}"/>
                </a:ext>
              </a:extLst>
            </p:cNvPr>
            <p:cNvSpPr/>
            <p:nvPr/>
          </p:nvSpPr>
          <p:spPr>
            <a:xfrm>
              <a:off x="2880763" y="3414263"/>
              <a:ext cx="746302" cy="1292633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3" name="AutoShape 76">
              <a:extLst>
                <a:ext uri="{FF2B5EF4-FFF2-40B4-BE49-F238E27FC236}">
                  <a16:creationId xmlns:a16="http://schemas.microsoft.com/office/drawing/2014/main" id="{B53CCB6A-264C-580E-E545-BADEE67FF9A2}"/>
                </a:ext>
              </a:extLst>
            </p:cNvPr>
            <p:cNvSpPr/>
            <p:nvPr/>
          </p:nvSpPr>
          <p:spPr>
            <a:xfrm>
              <a:off x="3910305" y="1753505"/>
              <a:ext cx="1419544" cy="0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4" name="AutoShape 77">
              <a:extLst>
                <a:ext uri="{FF2B5EF4-FFF2-40B4-BE49-F238E27FC236}">
                  <a16:creationId xmlns:a16="http://schemas.microsoft.com/office/drawing/2014/main" id="{7702B6A2-2B2B-FD1C-B22E-87367BEF3EEA}"/>
                </a:ext>
              </a:extLst>
            </p:cNvPr>
            <p:cNvSpPr/>
            <p:nvPr/>
          </p:nvSpPr>
          <p:spPr>
            <a:xfrm>
              <a:off x="3665884" y="4673054"/>
              <a:ext cx="1686526" cy="0"/>
            </a:xfrm>
            <a:prstGeom prst="line">
              <a:avLst/>
            </a:prstGeom>
            <a:ln w="77720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5" name="AutoShape 78">
              <a:extLst>
                <a:ext uri="{FF2B5EF4-FFF2-40B4-BE49-F238E27FC236}">
                  <a16:creationId xmlns:a16="http://schemas.microsoft.com/office/drawing/2014/main" id="{E3CE291C-4F3A-887B-2230-812CB759F811}"/>
                </a:ext>
              </a:extLst>
            </p:cNvPr>
            <p:cNvSpPr/>
            <p:nvPr/>
          </p:nvSpPr>
          <p:spPr>
            <a:xfrm>
              <a:off x="7753564" y="334444"/>
              <a:ext cx="843647" cy="146124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6" name="AutoShape 79">
              <a:extLst>
                <a:ext uri="{FF2B5EF4-FFF2-40B4-BE49-F238E27FC236}">
                  <a16:creationId xmlns:a16="http://schemas.microsoft.com/office/drawing/2014/main" id="{DDC6E57D-2B23-1A07-9FBD-366D48F6E47B}"/>
                </a:ext>
              </a:extLst>
            </p:cNvPr>
            <p:cNvSpPr/>
            <p:nvPr/>
          </p:nvSpPr>
          <p:spPr>
            <a:xfrm flipV="1">
              <a:off x="5312879" y="305659"/>
              <a:ext cx="829975" cy="1437559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7" name="AutoShape 80">
              <a:extLst>
                <a:ext uri="{FF2B5EF4-FFF2-40B4-BE49-F238E27FC236}">
                  <a16:creationId xmlns:a16="http://schemas.microsoft.com/office/drawing/2014/main" id="{D6D0FA17-DCB3-A3A3-BF9C-DE12EEB56FD3}"/>
                </a:ext>
              </a:extLst>
            </p:cNvPr>
            <p:cNvSpPr/>
            <p:nvPr/>
          </p:nvSpPr>
          <p:spPr>
            <a:xfrm>
              <a:off x="6142854" y="350071"/>
              <a:ext cx="1659950" cy="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8" name="AutoShape 81">
              <a:extLst>
                <a:ext uri="{FF2B5EF4-FFF2-40B4-BE49-F238E27FC236}">
                  <a16:creationId xmlns:a16="http://schemas.microsoft.com/office/drawing/2014/main" id="{B3A1C9DB-001D-A4E6-1FAD-4CE1C766096F}"/>
                </a:ext>
              </a:extLst>
            </p:cNvPr>
            <p:cNvSpPr/>
            <p:nvPr/>
          </p:nvSpPr>
          <p:spPr>
            <a:xfrm>
              <a:off x="6165059" y="3223615"/>
              <a:ext cx="1659950" cy="0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9" name="AutoShape 82">
              <a:extLst>
                <a:ext uri="{FF2B5EF4-FFF2-40B4-BE49-F238E27FC236}">
                  <a16:creationId xmlns:a16="http://schemas.microsoft.com/office/drawing/2014/main" id="{7E69FC46-F3A6-ED73-FBFD-6E3202E17AF6}"/>
                </a:ext>
              </a:extLst>
            </p:cNvPr>
            <p:cNvSpPr/>
            <p:nvPr/>
          </p:nvSpPr>
          <p:spPr>
            <a:xfrm flipV="1">
              <a:off x="7766619" y="1743218"/>
              <a:ext cx="860266" cy="1490024"/>
            </a:xfrm>
            <a:prstGeom prst="line">
              <a:avLst/>
            </a:prstGeom>
            <a:ln w="66618" cap="rnd">
              <a:solidFill>
                <a:srgbClr val="333CF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90" name="Group 83">
            <a:extLst>
              <a:ext uri="{FF2B5EF4-FFF2-40B4-BE49-F238E27FC236}">
                <a16:creationId xmlns:a16="http://schemas.microsoft.com/office/drawing/2014/main" id="{147304B3-121B-6193-852C-00C4DB5DF5E4}"/>
              </a:ext>
            </a:extLst>
          </p:cNvPr>
          <p:cNvGrpSpPr/>
          <p:nvPr/>
        </p:nvGrpSpPr>
        <p:grpSpPr>
          <a:xfrm>
            <a:off x="3787694" y="266234"/>
            <a:ext cx="2831603" cy="2589427"/>
            <a:chOff x="0" y="0"/>
            <a:chExt cx="5551692" cy="4661696"/>
          </a:xfrm>
        </p:grpSpPr>
        <p:sp>
          <p:nvSpPr>
            <p:cNvPr id="91" name="AutoShape 84">
              <a:extLst>
                <a:ext uri="{FF2B5EF4-FFF2-40B4-BE49-F238E27FC236}">
                  <a16:creationId xmlns:a16="http://schemas.microsoft.com/office/drawing/2014/main" id="{0E197401-D428-6FC4-FC81-43889C960DCC}"/>
                </a:ext>
              </a:extLst>
            </p:cNvPr>
            <p:cNvSpPr/>
            <p:nvPr/>
          </p:nvSpPr>
          <p:spPr>
            <a:xfrm>
              <a:off x="3445719" y="2319442"/>
              <a:ext cx="782604" cy="0"/>
            </a:xfrm>
            <a:prstGeom prst="line">
              <a:avLst/>
            </a:prstGeom>
            <a:ln w="50800" cap="rnd">
              <a:solidFill>
                <a:srgbClr val="F5A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2" name="AutoShape 85">
              <a:extLst>
                <a:ext uri="{FF2B5EF4-FFF2-40B4-BE49-F238E27FC236}">
                  <a16:creationId xmlns:a16="http://schemas.microsoft.com/office/drawing/2014/main" id="{F8C07F49-6F49-5C27-FDA3-A9E35755A777}"/>
                </a:ext>
              </a:extLst>
            </p:cNvPr>
            <p:cNvSpPr/>
            <p:nvPr/>
          </p:nvSpPr>
          <p:spPr>
            <a:xfrm>
              <a:off x="5062571" y="2988590"/>
              <a:ext cx="0" cy="1240601"/>
            </a:xfrm>
            <a:prstGeom prst="line">
              <a:avLst/>
            </a:prstGeom>
            <a:ln w="50800" cap="rnd">
              <a:solidFill>
                <a:srgbClr val="F5A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sz="1200"/>
            </a:p>
          </p:txBody>
        </p:sp>
        <p:grpSp>
          <p:nvGrpSpPr>
            <p:cNvPr id="93" name="Group 86">
              <a:extLst>
                <a:ext uri="{FF2B5EF4-FFF2-40B4-BE49-F238E27FC236}">
                  <a16:creationId xmlns:a16="http://schemas.microsoft.com/office/drawing/2014/main" id="{E06B955B-FD62-931A-5771-4AF985D4F3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48741" y="1660193"/>
              <a:ext cx="1202951" cy="1202951"/>
              <a:chOff x="0" y="0"/>
              <a:chExt cx="1215898" cy="1215898"/>
            </a:xfrm>
          </p:grpSpPr>
          <p:sp>
            <p:nvSpPr>
              <p:cNvPr id="100" name="Freeform 87">
                <a:extLst>
                  <a:ext uri="{FF2B5EF4-FFF2-40B4-BE49-F238E27FC236}">
                    <a16:creationId xmlns:a16="http://schemas.microsoft.com/office/drawing/2014/main" id="{36A140B3-44ED-093C-4D07-1C7E8AF090EA}"/>
                  </a:ext>
                </a:extLst>
              </p:cNvPr>
              <p:cNvSpPr/>
              <p:nvPr/>
            </p:nvSpPr>
            <p:spPr>
              <a:xfrm>
                <a:off x="0" y="0"/>
                <a:ext cx="1215898" cy="1215898"/>
              </a:xfrm>
              <a:custGeom>
                <a:avLst/>
                <a:gdLst/>
                <a:ahLst/>
                <a:cxnLst/>
                <a:rect l="l" t="t" r="r" b="b"/>
                <a:pathLst>
                  <a:path w="1215898" h="1215898">
                    <a:moveTo>
                      <a:pt x="451104" y="184658"/>
                    </a:moveTo>
                    <a:lnTo>
                      <a:pt x="521462" y="255016"/>
                    </a:lnTo>
                    <a:lnTo>
                      <a:pt x="451104" y="325374"/>
                    </a:lnTo>
                    <a:lnTo>
                      <a:pt x="451104" y="294132"/>
                    </a:lnTo>
                    <a:cubicBezTo>
                      <a:pt x="451104" y="283337"/>
                      <a:pt x="442341" y="274447"/>
                      <a:pt x="431546" y="274447"/>
                    </a:cubicBezTo>
                    <a:lnTo>
                      <a:pt x="333375" y="274447"/>
                    </a:lnTo>
                    <a:cubicBezTo>
                      <a:pt x="290068" y="274447"/>
                      <a:pt x="254889" y="309626"/>
                      <a:pt x="254889" y="352933"/>
                    </a:cubicBezTo>
                    <a:lnTo>
                      <a:pt x="254889" y="411734"/>
                    </a:lnTo>
                    <a:lnTo>
                      <a:pt x="215773" y="411734"/>
                    </a:lnTo>
                    <a:lnTo>
                      <a:pt x="215773" y="353060"/>
                    </a:lnTo>
                    <a:cubicBezTo>
                      <a:pt x="215773" y="288163"/>
                      <a:pt x="268605" y="235458"/>
                      <a:pt x="333375" y="235458"/>
                    </a:cubicBezTo>
                    <a:lnTo>
                      <a:pt x="431419" y="235458"/>
                    </a:lnTo>
                    <a:cubicBezTo>
                      <a:pt x="442214" y="235458"/>
                      <a:pt x="450977" y="226695"/>
                      <a:pt x="450977" y="215900"/>
                    </a:cubicBezTo>
                    <a:lnTo>
                      <a:pt x="450977" y="184658"/>
                    </a:lnTo>
                    <a:close/>
                    <a:moveTo>
                      <a:pt x="431419" y="117729"/>
                    </a:moveTo>
                    <a:cubicBezTo>
                      <a:pt x="428879" y="117729"/>
                      <a:pt x="426339" y="118237"/>
                      <a:pt x="423926" y="119253"/>
                    </a:cubicBezTo>
                    <a:cubicBezTo>
                      <a:pt x="416560" y="122301"/>
                      <a:pt x="411861" y="129413"/>
                      <a:pt x="411861" y="137414"/>
                    </a:cubicBezTo>
                    <a:lnTo>
                      <a:pt x="411861" y="196215"/>
                    </a:lnTo>
                    <a:lnTo>
                      <a:pt x="333375" y="196215"/>
                    </a:lnTo>
                    <a:cubicBezTo>
                      <a:pt x="246888" y="196215"/>
                      <a:pt x="176530" y="266573"/>
                      <a:pt x="176530" y="353060"/>
                    </a:cubicBezTo>
                    <a:lnTo>
                      <a:pt x="176530" y="431546"/>
                    </a:lnTo>
                    <a:cubicBezTo>
                      <a:pt x="176530" y="442341"/>
                      <a:pt x="185293" y="451104"/>
                      <a:pt x="196088" y="451104"/>
                    </a:cubicBezTo>
                    <a:lnTo>
                      <a:pt x="274574" y="451104"/>
                    </a:lnTo>
                    <a:cubicBezTo>
                      <a:pt x="285369" y="451104"/>
                      <a:pt x="294132" y="442341"/>
                      <a:pt x="294132" y="431546"/>
                    </a:cubicBezTo>
                    <a:lnTo>
                      <a:pt x="294132" y="353060"/>
                    </a:lnTo>
                    <a:cubicBezTo>
                      <a:pt x="294132" y="331470"/>
                      <a:pt x="311785" y="313817"/>
                      <a:pt x="333375" y="313817"/>
                    </a:cubicBezTo>
                    <a:lnTo>
                      <a:pt x="411861" y="313817"/>
                    </a:lnTo>
                    <a:lnTo>
                      <a:pt x="411861" y="372618"/>
                    </a:lnTo>
                    <a:cubicBezTo>
                      <a:pt x="411861" y="380492"/>
                      <a:pt x="416687" y="387731"/>
                      <a:pt x="423926" y="390779"/>
                    </a:cubicBezTo>
                    <a:cubicBezTo>
                      <a:pt x="426339" y="391795"/>
                      <a:pt x="428879" y="392303"/>
                      <a:pt x="431419" y="392303"/>
                    </a:cubicBezTo>
                    <a:cubicBezTo>
                      <a:pt x="436499" y="392303"/>
                      <a:pt x="441579" y="390271"/>
                      <a:pt x="445262" y="386588"/>
                    </a:cubicBezTo>
                    <a:lnTo>
                      <a:pt x="562991" y="268986"/>
                    </a:lnTo>
                    <a:cubicBezTo>
                      <a:pt x="570611" y="261366"/>
                      <a:pt x="570611" y="248920"/>
                      <a:pt x="562991" y="241300"/>
                    </a:cubicBezTo>
                    <a:lnTo>
                      <a:pt x="445262" y="123444"/>
                    </a:lnTo>
                    <a:cubicBezTo>
                      <a:pt x="441579" y="119634"/>
                      <a:pt x="436499" y="117729"/>
                      <a:pt x="431419" y="117729"/>
                    </a:cubicBezTo>
                    <a:close/>
                    <a:moveTo>
                      <a:pt x="1176655" y="39243"/>
                    </a:moveTo>
                    <a:lnTo>
                      <a:pt x="1176655" y="549148"/>
                    </a:lnTo>
                    <a:lnTo>
                      <a:pt x="1137412" y="549148"/>
                    </a:lnTo>
                    <a:lnTo>
                      <a:pt x="1137412" y="117729"/>
                    </a:lnTo>
                    <a:cubicBezTo>
                      <a:pt x="1137412" y="106934"/>
                      <a:pt x="1128649" y="98044"/>
                      <a:pt x="1117854" y="98044"/>
                    </a:cubicBezTo>
                    <a:lnTo>
                      <a:pt x="784479" y="98044"/>
                    </a:lnTo>
                    <a:lnTo>
                      <a:pt x="784479" y="39243"/>
                    </a:lnTo>
                    <a:close/>
                    <a:moveTo>
                      <a:pt x="1098169" y="137287"/>
                    </a:moveTo>
                    <a:lnTo>
                      <a:pt x="1098169" y="647192"/>
                    </a:lnTo>
                    <a:lnTo>
                      <a:pt x="705993" y="647192"/>
                    </a:lnTo>
                    <a:lnTo>
                      <a:pt x="705993" y="137287"/>
                    </a:lnTo>
                    <a:close/>
                    <a:moveTo>
                      <a:pt x="764413" y="0"/>
                    </a:moveTo>
                    <a:cubicBezTo>
                      <a:pt x="753745" y="254"/>
                      <a:pt x="745236" y="8890"/>
                      <a:pt x="745236" y="19558"/>
                    </a:cubicBezTo>
                    <a:lnTo>
                      <a:pt x="745236" y="98044"/>
                    </a:lnTo>
                    <a:lnTo>
                      <a:pt x="686435" y="98044"/>
                    </a:lnTo>
                    <a:cubicBezTo>
                      <a:pt x="675640" y="98044"/>
                      <a:pt x="666877" y="106807"/>
                      <a:pt x="666877" y="117729"/>
                    </a:cubicBezTo>
                    <a:lnTo>
                      <a:pt x="666877" y="666750"/>
                    </a:lnTo>
                    <a:cubicBezTo>
                      <a:pt x="666877" y="677545"/>
                      <a:pt x="675640" y="686308"/>
                      <a:pt x="686435" y="686308"/>
                    </a:cubicBezTo>
                    <a:lnTo>
                      <a:pt x="1117854" y="686308"/>
                    </a:lnTo>
                    <a:cubicBezTo>
                      <a:pt x="1128649" y="686308"/>
                      <a:pt x="1137412" y="677545"/>
                      <a:pt x="1137412" y="666750"/>
                    </a:cubicBezTo>
                    <a:lnTo>
                      <a:pt x="1137412" y="588391"/>
                    </a:lnTo>
                    <a:lnTo>
                      <a:pt x="1196340" y="588391"/>
                    </a:lnTo>
                    <a:cubicBezTo>
                      <a:pt x="1207135" y="588391"/>
                      <a:pt x="1215898" y="579628"/>
                      <a:pt x="1215898" y="568833"/>
                    </a:cubicBezTo>
                    <a:lnTo>
                      <a:pt x="1215898" y="19558"/>
                    </a:lnTo>
                    <a:cubicBezTo>
                      <a:pt x="1215898" y="8890"/>
                      <a:pt x="1207389" y="254"/>
                      <a:pt x="1196721" y="0"/>
                    </a:cubicBezTo>
                    <a:close/>
                    <a:moveTo>
                      <a:pt x="294132" y="549148"/>
                    </a:moveTo>
                    <a:cubicBezTo>
                      <a:pt x="449834" y="549148"/>
                      <a:pt x="549148" y="595630"/>
                      <a:pt x="549148" y="627634"/>
                    </a:cubicBezTo>
                    <a:cubicBezTo>
                      <a:pt x="549148" y="659638"/>
                      <a:pt x="449834" y="706120"/>
                      <a:pt x="294132" y="706120"/>
                    </a:cubicBezTo>
                    <a:cubicBezTo>
                      <a:pt x="138430" y="706120"/>
                      <a:pt x="39243" y="659511"/>
                      <a:pt x="39243" y="627507"/>
                    </a:cubicBezTo>
                    <a:cubicBezTo>
                      <a:pt x="39243" y="595503"/>
                      <a:pt x="138557" y="549021"/>
                      <a:pt x="294259" y="549021"/>
                    </a:cubicBezTo>
                    <a:close/>
                    <a:moveTo>
                      <a:pt x="549148" y="688467"/>
                    </a:moveTo>
                    <a:lnTo>
                      <a:pt x="549148" y="784479"/>
                    </a:lnTo>
                    <a:cubicBezTo>
                      <a:pt x="549148" y="816483"/>
                      <a:pt x="449834" y="862965"/>
                      <a:pt x="294132" y="862965"/>
                    </a:cubicBezTo>
                    <a:cubicBezTo>
                      <a:pt x="138430" y="862965"/>
                      <a:pt x="39243" y="816483"/>
                      <a:pt x="39243" y="784479"/>
                    </a:cubicBezTo>
                    <a:lnTo>
                      <a:pt x="39243" y="766953"/>
                    </a:lnTo>
                    <a:cubicBezTo>
                      <a:pt x="93472" y="804164"/>
                      <a:pt x="195961" y="823722"/>
                      <a:pt x="294259" y="823722"/>
                    </a:cubicBezTo>
                    <a:lnTo>
                      <a:pt x="294259" y="784479"/>
                    </a:lnTo>
                    <a:cubicBezTo>
                      <a:pt x="138557" y="784479"/>
                      <a:pt x="39243" y="737997"/>
                      <a:pt x="39243" y="705993"/>
                    </a:cubicBezTo>
                    <a:lnTo>
                      <a:pt x="39243" y="688467"/>
                    </a:lnTo>
                    <a:cubicBezTo>
                      <a:pt x="93472" y="725678"/>
                      <a:pt x="195961" y="745236"/>
                      <a:pt x="294259" y="745236"/>
                    </a:cubicBezTo>
                    <a:cubicBezTo>
                      <a:pt x="392557" y="745236"/>
                      <a:pt x="494919" y="725678"/>
                      <a:pt x="549275" y="688467"/>
                    </a:cubicBezTo>
                    <a:close/>
                    <a:moveTo>
                      <a:pt x="1000252" y="764794"/>
                    </a:moveTo>
                    <a:lnTo>
                      <a:pt x="1000252" y="823595"/>
                    </a:lnTo>
                    <a:cubicBezTo>
                      <a:pt x="1000252" y="888492"/>
                      <a:pt x="947420" y="941197"/>
                      <a:pt x="882650" y="941197"/>
                    </a:cubicBezTo>
                    <a:lnTo>
                      <a:pt x="784479" y="941197"/>
                    </a:lnTo>
                    <a:cubicBezTo>
                      <a:pt x="773684" y="941197"/>
                      <a:pt x="764921" y="949960"/>
                      <a:pt x="764921" y="960755"/>
                    </a:cubicBezTo>
                    <a:lnTo>
                      <a:pt x="764921" y="991870"/>
                    </a:lnTo>
                    <a:lnTo>
                      <a:pt x="694563" y="921512"/>
                    </a:lnTo>
                    <a:lnTo>
                      <a:pt x="764921" y="851154"/>
                    </a:lnTo>
                    <a:lnTo>
                      <a:pt x="764921" y="882269"/>
                    </a:lnTo>
                    <a:cubicBezTo>
                      <a:pt x="764921" y="893064"/>
                      <a:pt x="773684" y="901827"/>
                      <a:pt x="784479" y="901827"/>
                    </a:cubicBezTo>
                    <a:lnTo>
                      <a:pt x="882523" y="901827"/>
                    </a:lnTo>
                    <a:cubicBezTo>
                      <a:pt x="925830" y="901827"/>
                      <a:pt x="961009" y="866648"/>
                      <a:pt x="961009" y="823341"/>
                    </a:cubicBezTo>
                    <a:lnTo>
                      <a:pt x="961009" y="764794"/>
                    </a:lnTo>
                    <a:close/>
                    <a:moveTo>
                      <a:pt x="549148" y="845439"/>
                    </a:moveTo>
                    <a:lnTo>
                      <a:pt x="549148" y="941451"/>
                    </a:lnTo>
                    <a:cubicBezTo>
                      <a:pt x="549148" y="973455"/>
                      <a:pt x="449834" y="1019937"/>
                      <a:pt x="294132" y="1019937"/>
                    </a:cubicBezTo>
                    <a:cubicBezTo>
                      <a:pt x="138430" y="1019937"/>
                      <a:pt x="39243" y="973328"/>
                      <a:pt x="39243" y="941324"/>
                    </a:cubicBezTo>
                    <a:lnTo>
                      <a:pt x="39243" y="923798"/>
                    </a:lnTo>
                    <a:cubicBezTo>
                      <a:pt x="93472" y="961009"/>
                      <a:pt x="195961" y="980567"/>
                      <a:pt x="294259" y="980567"/>
                    </a:cubicBezTo>
                    <a:lnTo>
                      <a:pt x="294259" y="941324"/>
                    </a:lnTo>
                    <a:cubicBezTo>
                      <a:pt x="138557" y="941324"/>
                      <a:pt x="39243" y="894842"/>
                      <a:pt x="39243" y="862838"/>
                    </a:cubicBezTo>
                    <a:lnTo>
                      <a:pt x="39243" y="845439"/>
                    </a:lnTo>
                    <a:cubicBezTo>
                      <a:pt x="93472" y="882650"/>
                      <a:pt x="195961" y="902208"/>
                      <a:pt x="294259" y="902208"/>
                    </a:cubicBezTo>
                    <a:cubicBezTo>
                      <a:pt x="392557" y="902208"/>
                      <a:pt x="494919" y="882650"/>
                      <a:pt x="549275" y="845439"/>
                    </a:cubicBezTo>
                    <a:close/>
                    <a:moveTo>
                      <a:pt x="941324" y="725678"/>
                    </a:moveTo>
                    <a:cubicBezTo>
                      <a:pt x="930529" y="725678"/>
                      <a:pt x="921766" y="734441"/>
                      <a:pt x="921766" y="745363"/>
                    </a:cubicBezTo>
                    <a:lnTo>
                      <a:pt x="921766" y="823849"/>
                    </a:lnTo>
                    <a:cubicBezTo>
                      <a:pt x="921766" y="845439"/>
                      <a:pt x="904113" y="863092"/>
                      <a:pt x="882523" y="863092"/>
                    </a:cubicBezTo>
                    <a:lnTo>
                      <a:pt x="804037" y="863092"/>
                    </a:lnTo>
                    <a:lnTo>
                      <a:pt x="804037" y="804037"/>
                    </a:lnTo>
                    <a:cubicBezTo>
                      <a:pt x="804037" y="796163"/>
                      <a:pt x="799211" y="788924"/>
                      <a:pt x="791972" y="785876"/>
                    </a:cubicBezTo>
                    <a:cubicBezTo>
                      <a:pt x="789559" y="784860"/>
                      <a:pt x="787019" y="784352"/>
                      <a:pt x="784479" y="784352"/>
                    </a:cubicBezTo>
                    <a:cubicBezTo>
                      <a:pt x="779399" y="784352"/>
                      <a:pt x="774319" y="786384"/>
                      <a:pt x="770636" y="790067"/>
                    </a:cubicBezTo>
                    <a:lnTo>
                      <a:pt x="653034" y="907669"/>
                    </a:lnTo>
                    <a:cubicBezTo>
                      <a:pt x="645414" y="915289"/>
                      <a:pt x="645414" y="927735"/>
                      <a:pt x="653034" y="935355"/>
                    </a:cubicBezTo>
                    <a:lnTo>
                      <a:pt x="770636" y="1053084"/>
                    </a:lnTo>
                    <a:cubicBezTo>
                      <a:pt x="774319" y="1056894"/>
                      <a:pt x="779399" y="1058799"/>
                      <a:pt x="784479" y="1058799"/>
                    </a:cubicBezTo>
                    <a:cubicBezTo>
                      <a:pt x="787019" y="1058799"/>
                      <a:pt x="789559" y="1058291"/>
                      <a:pt x="791972" y="1057275"/>
                    </a:cubicBezTo>
                    <a:cubicBezTo>
                      <a:pt x="799338" y="1054227"/>
                      <a:pt x="804037" y="1047115"/>
                      <a:pt x="804037" y="1039114"/>
                    </a:cubicBezTo>
                    <a:lnTo>
                      <a:pt x="804037" y="980567"/>
                    </a:lnTo>
                    <a:lnTo>
                      <a:pt x="882523" y="980567"/>
                    </a:lnTo>
                    <a:cubicBezTo>
                      <a:pt x="969010" y="980567"/>
                      <a:pt x="1039368" y="910209"/>
                      <a:pt x="1039368" y="823722"/>
                    </a:cubicBezTo>
                    <a:lnTo>
                      <a:pt x="1039368" y="745236"/>
                    </a:lnTo>
                    <a:cubicBezTo>
                      <a:pt x="1039368" y="734441"/>
                      <a:pt x="1030605" y="725551"/>
                      <a:pt x="1019810" y="725551"/>
                    </a:cubicBezTo>
                    <a:close/>
                    <a:moveTo>
                      <a:pt x="549148" y="1002284"/>
                    </a:moveTo>
                    <a:lnTo>
                      <a:pt x="549148" y="1098296"/>
                    </a:lnTo>
                    <a:cubicBezTo>
                      <a:pt x="549148" y="1130300"/>
                      <a:pt x="449834" y="1176782"/>
                      <a:pt x="294132" y="1176782"/>
                    </a:cubicBezTo>
                    <a:cubicBezTo>
                      <a:pt x="138430" y="1176782"/>
                      <a:pt x="39243" y="1130173"/>
                      <a:pt x="39243" y="1098296"/>
                    </a:cubicBezTo>
                    <a:lnTo>
                      <a:pt x="39243" y="1080770"/>
                    </a:lnTo>
                    <a:cubicBezTo>
                      <a:pt x="93472" y="1117981"/>
                      <a:pt x="195961" y="1137539"/>
                      <a:pt x="294259" y="1137539"/>
                    </a:cubicBezTo>
                    <a:lnTo>
                      <a:pt x="294259" y="1098296"/>
                    </a:lnTo>
                    <a:cubicBezTo>
                      <a:pt x="138557" y="1098296"/>
                      <a:pt x="39243" y="1051814"/>
                      <a:pt x="39243" y="1019810"/>
                    </a:cubicBezTo>
                    <a:lnTo>
                      <a:pt x="39243" y="1002284"/>
                    </a:lnTo>
                    <a:cubicBezTo>
                      <a:pt x="93472" y="1039495"/>
                      <a:pt x="195961" y="1059053"/>
                      <a:pt x="294259" y="1059053"/>
                    </a:cubicBezTo>
                    <a:cubicBezTo>
                      <a:pt x="392557" y="1059053"/>
                      <a:pt x="494919" y="1039495"/>
                      <a:pt x="549275" y="1002284"/>
                    </a:cubicBezTo>
                    <a:close/>
                    <a:moveTo>
                      <a:pt x="294132" y="509905"/>
                    </a:moveTo>
                    <a:cubicBezTo>
                      <a:pt x="151638" y="509905"/>
                      <a:pt x="0" y="551180"/>
                      <a:pt x="0" y="627507"/>
                    </a:cubicBezTo>
                    <a:lnTo>
                      <a:pt x="0" y="1098296"/>
                    </a:lnTo>
                    <a:cubicBezTo>
                      <a:pt x="0" y="1174496"/>
                      <a:pt x="150622" y="1215644"/>
                      <a:pt x="292862" y="1215898"/>
                    </a:cubicBezTo>
                    <a:lnTo>
                      <a:pt x="295656" y="1215898"/>
                    </a:lnTo>
                    <a:cubicBezTo>
                      <a:pt x="437896" y="1215644"/>
                      <a:pt x="588518" y="1174369"/>
                      <a:pt x="588518" y="1098296"/>
                    </a:cubicBezTo>
                    <a:lnTo>
                      <a:pt x="588518" y="627507"/>
                    </a:lnTo>
                    <a:cubicBezTo>
                      <a:pt x="588518" y="551053"/>
                      <a:pt x="436880" y="509905"/>
                      <a:pt x="294386" y="509905"/>
                    </a:cubicBezTo>
                    <a:close/>
                  </a:path>
                </a:pathLst>
              </a:custGeom>
              <a:solidFill>
                <a:srgbClr val="F5A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sp>
          <p:nvSpPr>
            <p:cNvPr id="94" name="Freeform 88">
              <a:extLst>
                <a:ext uri="{FF2B5EF4-FFF2-40B4-BE49-F238E27FC236}">
                  <a16:creationId xmlns:a16="http://schemas.microsoft.com/office/drawing/2014/main" id="{8CA0D968-8725-7BE9-4068-8AAA1E35EDB9}"/>
                </a:ext>
              </a:extLst>
            </p:cNvPr>
            <p:cNvSpPr/>
            <p:nvPr/>
          </p:nvSpPr>
          <p:spPr>
            <a:xfrm>
              <a:off x="518563" y="488493"/>
              <a:ext cx="1107668" cy="950748"/>
            </a:xfrm>
            <a:custGeom>
              <a:avLst/>
              <a:gdLst/>
              <a:ahLst/>
              <a:cxnLst/>
              <a:rect l="l" t="t" r="r" b="b"/>
              <a:pathLst>
                <a:path w="1107668" h="950748">
                  <a:moveTo>
                    <a:pt x="0" y="0"/>
                  </a:moveTo>
                  <a:lnTo>
                    <a:pt x="1107668" y="0"/>
                  </a:lnTo>
                  <a:lnTo>
                    <a:pt x="1107668" y="950748"/>
                  </a:lnTo>
                  <a:lnTo>
                    <a:pt x="0" y="95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5" name="Freeform 89">
              <a:extLst>
                <a:ext uri="{FF2B5EF4-FFF2-40B4-BE49-F238E27FC236}">
                  <a16:creationId xmlns:a16="http://schemas.microsoft.com/office/drawing/2014/main" id="{B6301957-65BF-86EB-A7D7-FEFBEB38E009}"/>
                </a:ext>
              </a:extLst>
            </p:cNvPr>
            <p:cNvSpPr/>
            <p:nvPr/>
          </p:nvSpPr>
          <p:spPr>
            <a:xfrm>
              <a:off x="25400" y="0"/>
              <a:ext cx="2144794" cy="2145092"/>
            </a:xfrm>
            <a:custGeom>
              <a:avLst/>
              <a:gdLst/>
              <a:ahLst/>
              <a:cxnLst/>
              <a:rect l="l" t="t" r="r" b="b"/>
              <a:pathLst>
                <a:path w="2144794" h="2145092">
                  <a:moveTo>
                    <a:pt x="0" y="0"/>
                  </a:moveTo>
                  <a:lnTo>
                    <a:pt x="2144794" y="0"/>
                  </a:lnTo>
                  <a:lnTo>
                    <a:pt x="2144794" y="2145092"/>
                  </a:lnTo>
                  <a:lnTo>
                    <a:pt x="0" y="2145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6" name="Freeform 90">
              <a:extLst>
                <a:ext uri="{FF2B5EF4-FFF2-40B4-BE49-F238E27FC236}">
                  <a16:creationId xmlns:a16="http://schemas.microsoft.com/office/drawing/2014/main" id="{9AE53ACA-E6FA-BDAB-F702-F9CBDA018636}"/>
                </a:ext>
              </a:extLst>
            </p:cNvPr>
            <p:cNvSpPr/>
            <p:nvPr/>
          </p:nvSpPr>
          <p:spPr>
            <a:xfrm>
              <a:off x="1666621" y="2105452"/>
              <a:ext cx="1365423" cy="427980"/>
            </a:xfrm>
            <a:custGeom>
              <a:avLst/>
              <a:gdLst/>
              <a:ahLst/>
              <a:cxnLst/>
              <a:rect l="l" t="t" r="r" b="b"/>
              <a:pathLst>
                <a:path w="1365423" h="427980">
                  <a:moveTo>
                    <a:pt x="0" y="0"/>
                  </a:moveTo>
                  <a:lnTo>
                    <a:pt x="1365423" y="0"/>
                  </a:lnTo>
                  <a:lnTo>
                    <a:pt x="1365423" y="427980"/>
                  </a:lnTo>
                  <a:lnTo>
                    <a:pt x="0" y="427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7" name="Freeform 91">
              <a:extLst>
                <a:ext uri="{FF2B5EF4-FFF2-40B4-BE49-F238E27FC236}">
                  <a16:creationId xmlns:a16="http://schemas.microsoft.com/office/drawing/2014/main" id="{D4F85CA1-7041-4D8E-896B-F6A6496042AE}"/>
                </a:ext>
              </a:extLst>
            </p:cNvPr>
            <p:cNvSpPr/>
            <p:nvPr/>
          </p:nvSpPr>
          <p:spPr>
            <a:xfrm>
              <a:off x="1267585" y="1246896"/>
              <a:ext cx="2144794" cy="2145092"/>
            </a:xfrm>
            <a:custGeom>
              <a:avLst/>
              <a:gdLst/>
              <a:ahLst/>
              <a:cxnLst/>
              <a:rect l="l" t="t" r="r" b="b"/>
              <a:pathLst>
                <a:path w="2144794" h="2145092">
                  <a:moveTo>
                    <a:pt x="0" y="0"/>
                  </a:moveTo>
                  <a:lnTo>
                    <a:pt x="2144795" y="0"/>
                  </a:lnTo>
                  <a:lnTo>
                    <a:pt x="2144795" y="2145092"/>
                  </a:lnTo>
                  <a:lnTo>
                    <a:pt x="0" y="2145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8" name="Freeform 92">
              <a:extLst>
                <a:ext uri="{FF2B5EF4-FFF2-40B4-BE49-F238E27FC236}">
                  <a16:creationId xmlns:a16="http://schemas.microsoft.com/office/drawing/2014/main" id="{51792C1D-10D9-9618-05F0-06CF649B8FE8}"/>
                </a:ext>
              </a:extLst>
            </p:cNvPr>
            <p:cNvSpPr/>
            <p:nvPr/>
          </p:nvSpPr>
          <p:spPr>
            <a:xfrm>
              <a:off x="378823" y="3263719"/>
              <a:ext cx="1437948" cy="650860"/>
            </a:xfrm>
            <a:custGeom>
              <a:avLst/>
              <a:gdLst/>
              <a:ahLst/>
              <a:cxnLst/>
              <a:rect l="l" t="t" r="r" b="b"/>
              <a:pathLst>
                <a:path w="1437948" h="650860">
                  <a:moveTo>
                    <a:pt x="0" y="0"/>
                  </a:moveTo>
                  <a:lnTo>
                    <a:pt x="1437948" y="0"/>
                  </a:lnTo>
                  <a:lnTo>
                    <a:pt x="1437948" y="650861"/>
                  </a:lnTo>
                  <a:lnTo>
                    <a:pt x="0" y="650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242" t="-66889" r="-2744" b="-6947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DC3792C9-D212-32EC-9FE7-D97D275469C8}"/>
                </a:ext>
              </a:extLst>
            </p:cNvPr>
            <p:cNvSpPr/>
            <p:nvPr/>
          </p:nvSpPr>
          <p:spPr>
            <a:xfrm>
              <a:off x="0" y="2516604"/>
              <a:ext cx="2144794" cy="2145092"/>
            </a:xfrm>
            <a:custGeom>
              <a:avLst/>
              <a:gdLst/>
              <a:ahLst/>
              <a:cxnLst/>
              <a:rect l="l" t="t" r="r" b="b"/>
              <a:pathLst>
                <a:path w="2144794" h="2145092">
                  <a:moveTo>
                    <a:pt x="0" y="0"/>
                  </a:moveTo>
                  <a:lnTo>
                    <a:pt x="2144794" y="0"/>
                  </a:lnTo>
                  <a:lnTo>
                    <a:pt x="2144794" y="2145092"/>
                  </a:lnTo>
                  <a:lnTo>
                    <a:pt x="0" y="2145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101" name="AutoShape 94">
            <a:extLst>
              <a:ext uri="{FF2B5EF4-FFF2-40B4-BE49-F238E27FC236}">
                <a16:creationId xmlns:a16="http://schemas.microsoft.com/office/drawing/2014/main" id="{C3C1F8D5-B4A5-4AF5-7C57-82B757FC5D76}"/>
              </a:ext>
            </a:extLst>
          </p:cNvPr>
          <p:cNvSpPr/>
          <p:nvPr/>
        </p:nvSpPr>
        <p:spPr>
          <a:xfrm>
            <a:off x="10330450" y="2512058"/>
            <a:ext cx="391302" cy="0"/>
          </a:xfrm>
          <a:prstGeom prst="line">
            <a:avLst/>
          </a:prstGeom>
          <a:ln w="38100" cap="rnd">
            <a:solidFill>
              <a:srgbClr val="333C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102" name="AutoShape 95">
            <a:extLst>
              <a:ext uri="{FF2B5EF4-FFF2-40B4-BE49-F238E27FC236}">
                <a16:creationId xmlns:a16="http://schemas.microsoft.com/office/drawing/2014/main" id="{9BC54EA8-64A6-C5A2-F193-7E3215B22CC9}"/>
              </a:ext>
            </a:extLst>
          </p:cNvPr>
          <p:cNvSpPr/>
          <p:nvPr/>
        </p:nvSpPr>
        <p:spPr>
          <a:xfrm flipV="1">
            <a:off x="4766329" y="3827792"/>
            <a:ext cx="694528" cy="401919"/>
          </a:xfrm>
          <a:prstGeom prst="line">
            <a:avLst/>
          </a:prstGeom>
          <a:ln w="38100" cap="rnd">
            <a:solidFill>
              <a:srgbClr val="333C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103" name="AutoShape 96">
            <a:extLst>
              <a:ext uri="{FF2B5EF4-FFF2-40B4-BE49-F238E27FC236}">
                <a16:creationId xmlns:a16="http://schemas.microsoft.com/office/drawing/2014/main" id="{E8678E5D-100E-4852-8DAD-5C224C9A73CA}"/>
              </a:ext>
            </a:extLst>
          </p:cNvPr>
          <p:cNvSpPr/>
          <p:nvPr/>
        </p:nvSpPr>
        <p:spPr>
          <a:xfrm>
            <a:off x="9314964" y="2810124"/>
            <a:ext cx="361693" cy="0"/>
          </a:xfrm>
          <a:prstGeom prst="line">
            <a:avLst/>
          </a:prstGeom>
          <a:ln w="38100" cap="rnd">
            <a:solidFill>
              <a:srgbClr val="333C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104" name="AutoShape 97">
            <a:extLst>
              <a:ext uri="{FF2B5EF4-FFF2-40B4-BE49-F238E27FC236}">
                <a16:creationId xmlns:a16="http://schemas.microsoft.com/office/drawing/2014/main" id="{4B900FE4-5C41-40B4-D98C-3D7C07BCFA88}"/>
              </a:ext>
            </a:extLst>
          </p:cNvPr>
          <p:cNvSpPr/>
          <p:nvPr/>
        </p:nvSpPr>
        <p:spPr>
          <a:xfrm>
            <a:off x="9998503" y="2974955"/>
            <a:ext cx="0" cy="525753"/>
          </a:xfrm>
          <a:prstGeom prst="line">
            <a:avLst/>
          </a:prstGeom>
          <a:ln w="38100" cap="flat">
            <a:solidFill>
              <a:srgbClr val="E0411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grpSp>
        <p:nvGrpSpPr>
          <p:cNvPr id="105" name="Group 98">
            <a:extLst>
              <a:ext uri="{FF2B5EF4-FFF2-40B4-BE49-F238E27FC236}">
                <a16:creationId xmlns:a16="http://schemas.microsoft.com/office/drawing/2014/main" id="{1D92A347-6E3A-280F-CCA0-585BE322F841}"/>
              </a:ext>
            </a:extLst>
          </p:cNvPr>
          <p:cNvGrpSpPr>
            <a:grpSpLocks noChangeAspect="1"/>
          </p:cNvGrpSpPr>
          <p:nvPr/>
        </p:nvGrpSpPr>
        <p:grpSpPr>
          <a:xfrm>
            <a:off x="9676658" y="2345887"/>
            <a:ext cx="601476" cy="601476"/>
            <a:chOff x="0" y="0"/>
            <a:chExt cx="1215898" cy="1215898"/>
          </a:xfrm>
        </p:grpSpPr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369D0CB4-19C8-4126-93C1-C91E11C3A315}"/>
                </a:ext>
              </a:extLst>
            </p:cNvPr>
            <p:cNvSpPr/>
            <p:nvPr/>
          </p:nvSpPr>
          <p:spPr>
            <a:xfrm>
              <a:off x="0" y="0"/>
              <a:ext cx="1215898" cy="1215898"/>
            </a:xfrm>
            <a:custGeom>
              <a:avLst/>
              <a:gdLst/>
              <a:ahLst/>
              <a:cxnLst/>
              <a:rect l="l" t="t" r="r" b="b"/>
              <a:pathLst>
                <a:path w="1215898" h="1215898">
                  <a:moveTo>
                    <a:pt x="451104" y="184658"/>
                  </a:moveTo>
                  <a:lnTo>
                    <a:pt x="521462" y="255016"/>
                  </a:lnTo>
                  <a:lnTo>
                    <a:pt x="451104" y="325374"/>
                  </a:lnTo>
                  <a:lnTo>
                    <a:pt x="451104" y="294132"/>
                  </a:lnTo>
                  <a:cubicBezTo>
                    <a:pt x="451104" y="283337"/>
                    <a:pt x="442341" y="274447"/>
                    <a:pt x="431546" y="274447"/>
                  </a:cubicBezTo>
                  <a:lnTo>
                    <a:pt x="333375" y="274447"/>
                  </a:lnTo>
                  <a:cubicBezTo>
                    <a:pt x="290068" y="274447"/>
                    <a:pt x="254889" y="309626"/>
                    <a:pt x="254889" y="352933"/>
                  </a:cubicBezTo>
                  <a:lnTo>
                    <a:pt x="254889" y="411734"/>
                  </a:lnTo>
                  <a:lnTo>
                    <a:pt x="215773" y="411734"/>
                  </a:lnTo>
                  <a:lnTo>
                    <a:pt x="215773" y="353060"/>
                  </a:lnTo>
                  <a:cubicBezTo>
                    <a:pt x="215773" y="288163"/>
                    <a:pt x="268605" y="235458"/>
                    <a:pt x="333375" y="235458"/>
                  </a:cubicBezTo>
                  <a:lnTo>
                    <a:pt x="431419" y="235458"/>
                  </a:lnTo>
                  <a:cubicBezTo>
                    <a:pt x="442214" y="235458"/>
                    <a:pt x="450977" y="226695"/>
                    <a:pt x="450977" y="215900"/>
                  </a:cubicBezTo>
                  <a:lnTo>
                    <a:pt x="450977" y="184658"/>
                  </a:lnTo>
                  <a:close/>
                  <a:moveTo>
                    <a:pt x="431419" y="117729"/>
                  </a:moveTo>
                  <a:cubicBezTo>
                    <a:pt x="428879" y="117729"/>
                    <a:pt x="426339" y="118237"/>
                    <a:pt x="423926" y="119253"/>
                  </a:cubicBezTo>
                  <a:cubicBezTo>
                    <a:pt x="416560" y="122301"/>
                    <a:pt x="411861" y="129413"/>
                    <a:pt x="411861" y="137414"/>
                  </a:cubicBezTo>
                  <a:lnTo>
                    <a:pt x="411861" y="196215"/>
                  </a:lnTo>
                  <a:lnTo>
                    <a:pt x="333375" y="196215"/>
                  </a:lnTo>
                  <a:cubicBezTo>
                    <a:pt x="246888" y="196215"/>
                    <a:pt x="176530" y="266573"/>
                    <a:pt x="176530" y="353060"/>
                  </a:cubicBezTo>
                  <a:lnTo>
                    <a:pt x="176530" y="431546"/>
                  </a:lnTo>
                  <a:cubicBezTo>
                    <a:pt x="176530" y="442341"/>
                    <a:pt x="185293" y="451104"/>
                    <a:pt x="196088" y="451104"/>
                  </a:cubicBezTo>
                  <a:lnTo>
                    <a:pt x="274574" y="451104"/>
                  </a:lnTo>
                  <a:cubicBezTo>
                    <a:pt x="285369" y="451104"/>
                    <a:pt x="294132" y="442341"/>
                    <a:pt x="294132" y="431546"/>
                  </a:cubicBezTo>
                  <a:lnTo>
                    <a:pt x="294132" y="353060"/>
                  </a:lnTo>
                  <a:cubicBezTo>
                    <a:pt x="294132" y="331470"/>
                    <a:pt x="311785" y="313817"/>
                    <a:pt x="333375" y="313817"/>
                  </a:cubicBezTo>
                  <a:lnTo>
                    <a:pt x="411861" y="313817"/>
                  </a:lnTo>
                  <a:lnTo>
                    <a:pt x="411861" y="372618"/>
                  </a:lnTo>
                  <a:cubicBezTo>
                    <a:pt x="411861" y="380492"/>
                    <a:pt x="416687" y="387731"/>
                    <a:pt x="423926" y="390779"/>
                  </a:cubicBezTo>
                  <a:cubicBezTo>
                    <a:pt x="426339" y="391795"/>
                    <a:pt x="428879" y="392303"/>
                    <a:pt x="431419" y="392303"/>
                  </a:cubicBezTo>
                  <a:cubicBezTo>
                    <a:pt x="436499" y="392303"/>
                    <a:pt x="441579" y="390271"/>
                    <a:pt x="445262" y="386588"/>
                  </a:cubicBezTo>
                  <a:lnTo>
                    <a:pt x="562991" y="268986"/>
                  </a:lnTo>
                  <a:cubicBezTo>
                    <a:pt x="570611" y="261366"/>
                    <a:pt x="570611" y="248920"/>
                    <a:pt x="562991" y="241300"/>
                  </a:cubicBezTo>
                  <a:lnTo>
                    <a:pt x="445262" y="123444"/>
                  </a:lnTo>
                  <a:cubicBezTo>
                    <a:pt x="441579" y="119634"/>
                    <a:pt x="436499" y="117729"/>
                    <a:pt x="431419" y="117729"/>
                  </a:cubicBezTo>
                  <a:close/>
                  <a:moveTo>
                    <a:pt x="1176655" y="39243"/>
                  </a:moveTo>
                  <a:lnTo>
                    <a:pt x="1176655" y="549148"/>
                  </a:lnTo>
                  <a:lnTo>
                    <a:pt x="1137412" y="549148"/>
                  </a:lnTo>
                  <a:lnTo>
                    <a:pt x="1137412" y="117729"/>
                  </a:lnTo>
                  <a:cubicBezTo>
                    <a:pt x="1137412" y="106934"/>
                    <a:pt x="1128649" y="98044"/>
                    <a:pt x="1117854" y="98044"/>
                  </a:cubicBezTo>
                  <a:lnTo>
                    <a:pt x="784479" y="98044"/>
                  </a:lnTo>
                  <a:lnTo>
                    <a:pt x="784479" y="39243"/>
                  </a:lnTo>
                  <a:close/>
                  <a:moveTo>
                    <a:pt x="1098169" y="137287"/>
                  </a:moveTo>
                  <a:lnTo>
                    <a:pt x="1098169" y="647192"/>
                  </a:lnTo>
                  <a:lnTo>
                    <a:pt x="705993" y="647192"/>
                  </a:lnTo>
                  <a:lnTo>
                    <a:pt x="705993" y="137287"/>
                  </a:lnTo>
                  <a:close/>
                  <a:moveTo>
                    <a:pt x="764413" y="0"/>
                  </a:moveTo>
                  <a:cubicBezTo>
                    <a:pt x="753745" y="254"/>
                    <a:pt x="745236" y="8890"/>
                    <a:pt x="745236" y="19558"/>
                  </a:cubicBezTo>
                  <a:lnTo>
                    <a:pt x="745236" y="98044"/>
                  </a:lnTo>
                  <a:lnTo>
                    <a:pt x="686435" y="98044"/>
                  </a:lnTo>
                  <a:cubicBezTo>
                    <a:pt x="675640" y="98044"/>
                    <a:pt x="666877" y="106807"/>
                    <a:pt x="666877" y="117729"/>
                  </a:cubicBezTo>
                  <a:lnTo>
                    <a:pt x="666877" y="666750"/>
                  </a:lnTo>
                  <a:cubicBezTo>
                    <a:pt x="666877" y="677545"/>
                    <a:pt x="675640" y="686308"/>
                    <a:pt x="686435" y="686308"/>
                  </a:cubicBezTo>
                  <a:lnTo>
                    <a:pt x="1117854" y="686308"/>
                  </a:lnTo>
                  <a:cubicBezTo>
                    <a:pt x="1128649" y="686308"/>
                    <a:pt x="1137412" y="677545"/>
                    <a:pt x="1137412" y="666750"/>
                  </a:cubicBezTo>
                  <a:lnTo>
                    <a:pt x="1137412" y="588391"/>
                  </a:lnTo>
                  <a:lnTo>
                    <a:pt x="1196340" y="588391"/>
                  </a:lnTo>
                  <a:cubicBezTo>
                    <a:pt x="1207135" y="588391"/>
                    <a:pt x="1215898" y="579628"/>
                    <a:pt x="1215898" y="568833"/>
                  </a:cubicBezTo>
                  <a:lnTo>
                    <a:pt x="1215898" y="19558"/>
                  </a:lnTo>
                  <a:cubicBezTo>
                    <a:pt x="1215898" y="8890"/>
                    <a:pt x="1207389" y="254"/>
                    <a:pt x="1196721" y="0"/>
                  </a:cubicBezTo>
                  <a:close/>
                  <a:moveTo>
                    <a:pt x="294132" y="549148"/>
                  </a:moveTo>
                  <a:cubicBezTo>
                    <a:pt x="449834" y="549148"/>
                    <a:pt x="549148" y="595630"/>
                    <a:pt x="549148" y="627634"/>
                  </a:cubicBezTo>
                  <a:cubicBezTo>
                    <a:pt x="549148" y="659638"/>
                    <a:pt x="449834" y="706120"/>
                    <a:pt x="294132" y="706120"/>
                  </a:cubicBezTo>
                  <a:cubicBezTo>
                    <a:pt x="138430" y="706120"/>
                    <a:pt x="39243" y="659511"/>
                    <a:pt x="39243" y="627507"/>
                  </a:cubicBezTo>
                  <a:cubicBezTo>
                    <a:pt x="39243" y="595503"/>
                    <a:pt x="138557" y="549021"/>
                    <a:pt x="294259" y="549021"/>
                  </a:cubicBezTo>
                  <a:close/>
                  <a:moveTo>
                    <a:pt x="549148" y="688467"/>
                  </a:moveTo>
                  <a:lnTo>
                    <a:pt x="549148" y="784479"/>
                  </a:lnTo>
                  <a:cubicBezTo>
                    <a:pt x="549148" y="816483"/>
                    <a:pt x="449834" y="862965"/>
                    <a:pt x="294132" y="862965"/>
                  </a:cubicBezTo>
                  <a:cubicBezTo>
                    <a:pt x="138430" y="862965"/>
                    <a:pt x="39243" y="816483"/>
                    <a:pt x="39243" y="784479"/>
                  </a:cubicBezTo>
                  <a:lnTo>
                    <a:pt x="39243" y="766953"/>
                  </a:lnTo>
                  <a:cubicBezTo>
                    <a:pt x="93472" y="804164"/>
                    <a:pt x="195961" y="823722"/>
                    <a:pt x="294259" y="823722"/>
                  </a:cubicBezTo>
                  <a:lnTo>
                    <a:pt x="294259" y="784479"/>
                  </a:lnTo>
                  <a:cubicBezTo>
                    <a:pt x="138557" y="784479"/>
                    <a:pt x="39243" y="737997"/>
                    <a:pt x="39243" y="705993"/>
                  </a:cubicBezTo>
                  <a:lnTo>
                    <a:pt x="39243" y="688467"/>
                  </a:lnTo>
                  <a:cubicBezTo>
                    <a:pt x="93472" y="725678"/>
                    <a:pt x="195961" y="745236"/>
                    <a:pt x="294259" y="745236"/>
                  </a:cubicBezTo>
                  <a:cubicBezTo>
                    <a:pt x="392557" y="745236"/>
                    <a:pt x="494919" y="725678"/>
                    <a:pt x="549275" y="688467"/>
                  </a:cubicBezTo>
                  <a:close/>
                  <a:moveTo>
                    <a:pt x="1000252" y="764794"/>
                  </a:moveTo>
                  <a:lnTo>
                    <a:pt x="1000252" y="823595"/>
                  </a:lnTo>
                  <a:cubicBezTo>
                    <a:pt x="1000252" y="888492"/>
                    <a:pt x="947420" y="941197"/>
                    <a:pt x="882650" y="941197"/>
                  </a:cubicBezTo>
                  <a:lnTo>
                    <a:pt x="784479" y="941197"/>
                  </a:lnTo>
                  <a:cubicBezTo>
                    <a:pt x="773684" y="941197"/>
                    <a:pt x="764921" y="949960"/>
                    <a:pt x="764921" y="960755"/>
                  </a:cubicBezTo>
                  <a:lnTo>
                    <a:pt x="764921" y="991870"/>
                  </a:lnTo>
                  <a:lnTo>
                    <a:pt x="694563" y="921512"/>
                  </a:lnTo>
                  <a:lnTo>
                    <a:pt x="764921" y="851154"/>
                  </a:lnTo>
                  <a:lnTo>
                    <a:pt x="764921" y="882269"/>
                  </a:lnTo>
                  <a:cubicBezTo>
                    <a:pt x="764921" y="893064"/>
                    <a:pt x="773684" y="901827"/>
                    <a:pt x="784479" y="901827"/>
                  </a:cubicBezTo>
                  <a:lnTo>
                    <a:pt x="882523" y="901827"/>
                  </a:lnTo>
                  <a:cubicBezTo>
                    <a:pt x="925830" y="901827"/>
                    <a:pt x="961009" y="866648"/>
                    <a:pt x="961009" y="823341"/>
                  </a:cubicBezTo>
                  <a:lnTo>
                    <a:pt x="961009" y="764794"/>
                  </a:lnTo>
                  <a:close/>
                  <a:moveTo>
                    <a:pt x="549148" y="845439"/>
                  </a:moveTo>
                  <a:lnTo>
                    <a:pt x="549148" y="941451"/>
                  </a:lnTo>
                  <a:cubicBezTo>
                    <a:pt x="549148" y="973455"/>
                    <a:pt x="449834" y="1019937"/>
                    <a:pt x="294132" y="1019937"/>
                  </a:cubicBezTo>
                  <a:cubicBezTo>
                    <a:pt x="138430" y="1019937"/>
                    <a:pt x="39243" y="973328"/>
                    <a:pt x="39243" y="941324"/>
                  </a:cubicBezTo>
                  <a:lnTo>
                    <a:pt x="39243" y="923798"/>
                  </a:lnTo>
                  <a:cubicBezTo>
                    <a:pt x="93472" y="961009"/>
                    <a:pt x="195961" y="980567"/>
                    <a:pt x="294259" y="980567"/>
                  </a:cubicBezTo>
                  <a:lnTo>
                    <a:pt x="294259" y="941324"/>
                  </a:lnTo>
                  <a:cubicBezTo>
                    <a:pt x="138557" y="941324"/>
                    <a:pt x="39243" y="894842"/>
                    <a:pt x="39243" y="862838"/>
                  </a:cubicBezTo>
                  <a:lnTo>
                    <a:pt x="39243" y="845439"/>
                  </a:lnTo>
                  <a:cubicBezTo>
                    <a:pt x="93472" y="882650"/>
                    <a:pt x="195961" y="902208"/>
                    <a:pt x="294259" y="902208"/>
                  </a:cubicBezTo>
                  <a:cubicBezTo>
                    <a:pt x="392557" y="902208"/>
                    <a:pt x="494919" y="882650"/>
                    <a:pt x="549275" y="845439"/>
                  </a:cubicBezTo>
                  <a:close/>
                  <a:moveTo>
                    <a:pt x="941324" y="725678"/>
                  </a:moveTo>
                  <a:cubicBezTo>
                    <a:pt x="930529" y="725678"/>
                    <a:pt x="921766" y="734441"/>
                    <a:pt x="921766" y="745363"/>
                  </a:cubicBezTo>
                  <a:lnTo>
                    <a:pt x="921766" y="823849"/>
                  </a:lnTo>
                  <a:cubicBezTo>
                    <a:pt x="921766" y="845439"/>
                    <a:pt x="904113" y="863092"/>
                    <a:pt x="882523" y="863092"/>
                  </a:cubicBezTo>
                  <a:lnTo>
                    <a:pt x="804037" y="863092"/>
                  </a:lnTo>
                  <a:lnTo>
                    <a:pt x="804037" y="804037"/>
                  </a:lnTo>
                  <a:cubicBezTo>
                    <a:pt x="804037" y="796163"/>
                    <a:pt x="799211" y="788924"/>
                    <a:pt x="791972" y="785876"/>
                  </a:cubicBezTo>
                  <a:cubicBezTo>
                    <a:pt x="789559" y="784860"/>
                    <a:pt x="787019" y="784352"/>
                    <a:pt x="784479" y="784352"/>
                  </a:cubicBezTo>
                  <a:cubicBezTo>
                    <a:pt x="779399" y="784352"/>
                    <a:pt x="774319" y="786384"/>
                    <a:pt x="770636" y="790067"/>
                  </a:cubicBezTo>
                  <a:lnTo>
                    <a:pt x="653034" y="907669"/>
                  </a:lnTo>
                  <a:cubicBezTo>
                    <a:pt x="645414" y="915289"/>
                    <a:pt x="645414" y="927735"/>
                    <a:pt x="653034" y="935355"/>
                  </a:cubicBezTo>
                  <a:lnTo>
                    <a:pt x="770636" y="1053084"/>
                  </a:lnTo>
                  <a:cubicBezTo>
                    <a:pt x="774319" y="1056894"/>
                    <a:pt x="779399" y="1058799"/>
                    <a:pt x="784479" y="1058799"/>
                  </a:cubicBezTo>
                  <a:cubicBezTo>
                    <a:pt x="787019" y="1058799"/>
                    <a:pt x="789559" y="1058291"/>
                    <a:pt x="791972" y="1057275"/>
                  </a:cubicBezTo>
                  <a:cubicBezTo>
                    <a:pt x="799338" y="1054227"/>
                    <a:pt x="804037" y="1047115"/>
                    <a:pt x="804037" y="1039114"/>
                  </a:cubicBezTo>
                  <a:lnTo>
                    <a:pt x="804037" y="980567"/>
                  </a:lnTo>
                  <a:lnTo>
                    <a:pt x="882523" y="980567"/>
                  </a:lnTo>
                  <a:cubicBezTo>
                    <a:pt x="969010" y="980567"/>
                    <a:pt x="1039368" y="910209"/>
                    <a:pt x="1039368" y="823722"/>
                  </a:cubicBezTo>
                  <a:lnTo>
                    <a:pt x="1039368" y="745236"/>
                  </a:lnTo>
                  <a:cubicBezTo>
                    <a:pt x="1039368" y="734441"/>
                    <a:pt x="1030605" y="725551"/>
                    <a:pt x="1019810" y="725551"/>
                  </a:cubicBezTo>
                  <a:close/>
                  <a:moveTo>
                    <a:pt x="549148" y="1002284"/>
                  </a:moveTo>
                  <a:lnTo>
                    <a:pt x="549148" y="1098296"/>
                  </a:lnTo>
                  <a:cubicBezTo>
                    <a:pt x="549148" y="1130300"/>
                    <a:pt x="449834" y="1176782"/>
                    <a:pt x="294132" y="1176782"/>
                  </a:cubicBezTo>
                  <a:cubicBezTo>
                    <a:pt x="138430" y="1176782"/>
                    <a:pt x="39243" y="1130173"/>
                    <a:pt x="39243" y="1098296"/>
                  </a:cubicBezTo>
                  <a:lnTo>
                    <a:pt x="39243" y="1080770"/>
                  </a:lnTo>
                  <a:cubicBezTo>
                    <a:pt x="93472" y="1117981"/>
                    <a:pt x="195961" y="1137539"/>
                    <a:pt x="294259" y="1137539"/>
                  </a:cubicBezTo>
                  <a:lnTo>
                    <a:pt x="294259" y="1098296"/>
                  </a:lnTo>
                  <a:cubicBezTo>
                    <a:pt x="138557" y="1098296"/>
                    <a:pt x="39243" y="1051814"/>
                    <a:pt x="39243" y="1019810"/>
                  </a:cubicBezTo>
                  <a:lnTo>
                    <a:pt x="39243" y="1002284"/>
                  </a:lnTo>
                  <a:cubicBezTo>
                    <a:pt x="93472" y="1039495"/>
                    <a:pt x="195961" y="1059053"/>
                    <a:pt x="294259" y="1059053"/>
                  </a:cubicBezTo>
                  <a:cubicBezTo>
                    <a:pt x="392557" y="1059053"/>
                    <a:pt x="494919" y="1039495"/>
                    <a:pt x="549275" y="1002284"/>
                  </a:cubicBezTo>
                  <a:close/>
                  <a:moveTo>
                    <a:pt x="294132" y="509905"/>
                  </a:moveTo>
                  <a:cubicBezTo>
                    <a:pt x="151638" y="509905"/>
                    <a:pt x="0" y="551180"/>
                    <a:pt x="0" y="627507"/>
                  </a:cubicBezTo>
                  <a:lnTo>
                    <a:pt x="0" y="1098296"/>
                  </a:lnTo>
                  <a:cubicBezTo>
                    <a:pt x="0" y="1174496"/>
                    <a:pt x="150622" y="1215644"/>
                    <a:pt x="292862" y="1215898"/>
                  </a:cubicBezTo>
                  <a:lnTo>
                    <a:pt x="295656" y="1215898"/>
                  </a:lnTo>
                  <a:cubicBezTo>
                    <a:pt x="437896" y="1215644"/>
                    <a:pt x="588518" y="1174369"/>
                    <a:pt x="588518" y="1098296"/>
                  </a:cubicBezTo>
                  <a:lnTo>
                    <a:pt x="588518" y="627507"/>
                  </a:lnTo>
                  <a:cubicBezTo>
                    <a:pt x="588518" y="551053"/>
                    <a:pt x="436880" y="509905"/>
                    <a:pt x="294386" y="509905"/>
                  </a:cubicBezTo>
                  <a:close/>
                </a:path>
              </a:pathLst>
            </a:custGeom>
            <a:solidFill>
              <a:srgbClr val="333CF6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07" name="Group 100">
            <a:extLst>
              <a:ext uri="{FF2B5EF4-FFF2-40B4-BE49-F238E27FC236}">
                <a16:creationId xmlns:a16="http://schemas.microsoft.com/office/drawing/2014/main" id="{96A234FF-E8E0-8307-9F99-C5FA69649034}"/>
              </a:ext>
            </a:extLst>
          </p:cNvPr>
          <p:cNvGrpSpPr/>
          <p:nvPr/>
        </p:nvGrpSpPr>
        <p:grpSpPr>
          <a:xfrm>
            <a:off x="9618609" y="3888515"/>
            <a:ext cx="785207" cy="352568"/>
            <a:chOff x="5705" y="0"/>
            <a:chExt cx="1570370" cy="705133"/>
          </a:xfrm>
        </p:grpSpPr>
        <p:grpSp>
          <p:nvGrpSpPr>
            <p:cNvPr id="108" name="Group 101">
              <a:extLst>
                <a:ext uri="{FF2B5EF4-FFF2-40B4-BE49-F238E27FC236}">
                  <a16:creationId xmlns:a16="http://schemas.microsoft.com/office/drawing/2014/main" id="{F3FB0732-A4FE-DCB0-9E06-6F46EBBE3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278" y="609525"/>
              <a:ext cx="67428" cy="73554"/>
              <a:chOff x="0" y="0"/>
              <a:chExt cx="750570" cy="818769"/>
            </a:xfrm>
          </p:grpSpPr>
          <p:sp>
            <p:nvSpPr>
              <p:cNvPr id="178" name="Freeform 102">
                <a:extLst>
                  <a:ext uri="{FF2B5EF4-FFF2-40B4-BE49-F238E27FC236}">
                    <a16:creationId xmlns:a16="http://schemas.microsoft.com/office/drawing/2014/main" id="{05424A4E-50FF-6C30-3A2F-B8DB4AE224E4}"/>
                  </a:ext>
                </a:extLst>
              </p:cNvPr>
              <p:cNvSpPr/>
              <p:nvPr/>
            </p:nvSpPr>
            <p:spPr>
              <a:xfrm>
                <a:off x="0" y="0"/>
                <a:ext cx="750570" cy="818769"/>
              </a:xfrm>
              <a:custGeom>
                <a:avLst/>
                <a:gdLst/>
                <a:ahLst/>
                <a:cxnLst/>
                <a:rect l="l" t="t" r="r" b="b"/>
                <a:pathLst>
                  <a:path w="750570" h="818769">
                    <a:moveTo>
                      <a:pt x="540639" y="499491"/>
                    </a:moveTo>
                    <a:lnTo>
                      <a:pt x="375666" y="94615"/>
                    </a:lnTo>
                    <a:lnTo>
                      <a:pt x="208280" y="499491"/>
                    </a:lnTo>
                    <a:close/>
                    <a:moveTo>
                      <a:pt x="342392" y="0"/>
                    </a:moveTo>
                    <a:lnTo>
                      <a:pt x="410464" y="0"/>
                    </a:lnTo>
                    <a:lnTo>
                      <a:pt x="750570" y="818769"/>
                    </a:lnTo>
                    <a:lnTo>
                      <a:pt x="664972" y="818769"/>
                    </a:lnTo>
                    <a:lnTo>
                      <a:pt x="559181" y="562610"/>
                    </a:lnTo>
                    <a:lnTo>
                      <a:pt x="191516" y="562610"/>
                    </a:lnTo>
                    <a:lnTo>
                      <a:pt x="86233" y="818769"/>
                    </a:lnTo>
                    <a:lnTo>
                      <a:pt x="0" y="81876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09" name="Group 103">
              <a:extLst>
                <a:ext uri="{FF2B5EF4-FFF2-40B4-BE49-F238E27FC236}">
                  <a16:creationId xmlns:a16="http://schemas.microsoft.com/office/drawing/2014/main" id="{2AC7F770-E3F3-106B-38C4-C039684C0E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112" y="628191"/>
              <a:ext cx="173564" cy="76942"/>
              <a:chOff x="63500" y="63500"/>
              <a:chExt cx="1932051" cy="856488"/>
            </a:xfrm>
          </p:grpSpPr>
          <p:sp>
            <p:nvSpPr>
              <p:cNvPr id="175" name="Freeform 104">
                <a:extLst>
                  <a:ext uri="{FF2B5EF4-FFF2-40B4-BE49-F238E27FC236}">
                    <a16:creationId xmlns:a16="http://schemas.microsoft.com/office/drawing/2014/main" id="{529CFF70-E932-4C98-753B-0ABDBFE2E370}"/>
                  </a:ext>
                </a:extLst>
              </p:cNvPr>
              <p:cNvSpPr/>
              <p:nvPr/>
            </p:nvSpPr>
            <p:spPr>
              <a:xfrm>
                <a:off x="63500" y="63500"/>
                <a:ext cx="578866" cy="856488"/>
              </a:xfrm>
              <a:custGeom>
                <a:avLst/>
                <a:gdLst/>
                <a:ahLst/>
                <a:cxnLst/>
                <a:rect l="l" t="t" r="r" b="b"/>
                <a:pathLst>
                  <a:path w="578866" h="856488">
                    <a:moveTo>
                      <a:pt x="498856" y="311404"/>
                    </a:moveTo>
                    <a:cubicBezTo>
                      <a:pt x="498856" y="246126"/>
                      <a:pt x="477139" y="189357"/>
                      <a:pt x="433578" y="141097"/>
                    </a:cubicBezTo>
                    <a:cubicBezTo>
                      <a:pt x="390017" y="92837"/>
                      <a:pt x="337312" y="68707"/>
                      <a:pt x="275336" y="68707"/>
                    </a:cubicBezTo>
                    <a:cubicBezTo>
                      <a:pt x="249047" y="68707"/>
                      <a:pt x="221488" y="75438"/>
                      <a:pt x="192532" y="88646"/>
                    </a:cubicBezTo>
                    <a:cubicBezTo>
                      <a:pt x="163576" y="101854"/>
                      <a:pt x="138303" y="120523"/>
                      <a:pt x="116459" y="144145"/>
                    </a:cubicBezTo>
                    <a:cubicBezTo>
                      <a:pt x="94615" y="167767"/>
                      <a:pt x="81915" y="192405"/>
                      <a:pt x="78105" y="217932"/>
                    </a:cubicBezTo>
                    <a:lnTo>
                      <a:pt x="78105" y="402082"/>
                    </a:lnTo>
                    <a:cubicBezTo>
                      <a:pt x="96139" y="446024"/>
                      <a:pt x="124079" y="482219"/>
                      <a:pt x="162052" y="510794"/>
                    </a:cubicBezTo>
                    <a:cubicBezTo>
                      <a:pt x="200025" y="539369"/>
                      <a:pt x="240665" y="553593"/>
                      <a:pt x="284226" y="553593"/>
                    </a:cubicBezTo>
                    <a:cubicBezTo>
                      <a:pt x="325882" y="553593"/>
                      <a:pt x="363474" y="541909"/>
                      <a:pt x="396875" y="518414"/>
                    </a:cubicBezTo>
                    <a:cubicBezTo>
                      <a:pt x="430276" y="494919"/>
                      <a:pt x="455676" y="464947"/>
                      <a:pt x="472948" y="428244"/>
                    </a:cubicBezTo>
                    <a:cubicBezTo>
                      <a:pt x="490220" y="391541"/>
                      <a:pt x="498856" y="352679"/>
                      <a:pt x="498856" y="311404"/>
                    </a:cubicBezTo>
                    <a:moveTo>
                      <a:pt x="78232" y="486537"/>
                    </a:moveTo>
                    <a:lnTo>
                      <a:pt x="78232" y="856488"/>
                    </a:lnTo>
                    <a:lnTo>
                      <a:pt x="0" y="856488"/>
                    </a:lnTo>
                    <a:lnTo>
                      <a:pt x="0" y="10160"/>
                    </a:lnTo>
                    <a:lnTo>
                      <a:pt x="70358" y="10160"/>
                    </a:lnTo>
                    <a:lnTo>
                      <a:pt x="70358" y="126746"/>
                    </a:lnTo>
                    <a:cubicBezTo>
                      <a:pt x="95123" y="88392"/>
                      <a:pt x="127381" y="57785"/>
                      <a:pt x="167259" y="34671"/>
                    </a:cubicBezTo>
                    <a:cubicBezTo>
                      <a:pt x="207137" y="11557"/>
                      <a:pt x="249301" y="0"/>
                      <a:pt x="293878" y="0"/>
                    </a:cubicBezTo>
                    <a:cubicBezTo>
                      <a:pt x="347218" y="0"/>
                      <a:pt x="395859" y="14859"/>
                      <a:pt x="440055" y="44450"/>
                    </a:cubicBezTo>
                    <a:cubicBezTo>
                      <a:pt x="484251" y="74041"/>
                      <a:pt x="518287" y="112649"/>
                      <a:pt x="542544" y="160147"/>
                    </a:cubicBezTo>
                    <a:cubicBezTo>
                      <a:pt x="566801" y="207645"/>
                      <a:pt x="578866" y="258064"/>
                      <a:pt x="578866" y="311277"/>
                    </a:cubicBezTo>
                    <a:cubicBezTo>
                      <a:pt x="578866" y="367538"/>
                      <a:pt x="567563" y="419354"/>
                      <a:pt x="544830" y="466725"/>
                    </a:cubicBezTo>
                    <a:cubicBezTo>
                      <a:pt x="522097" y="514096"/>
                      <a:pt x="489839" y="551815"/>
                      <a:pt x="447929" y="579882"/>
                    </a:cubicBezTo>
                    <a:cubicBezTo>
                      <a:pt x="406019" y="607949"/>
                      <a:pt x="358902" y="622046"/>
                      <a:pt x="306324" y="622046"/>
                    </a:cubicBezTo>
                    <a:cubicBezTo>
                      <a:pt x="258318" y="622046"/>
                      <a:pt x="214503" y="609600"/>
                      <a:pt x="174879" y="584581"/>
                    </a:cubicBezTo>
                    <a:cubicBezTo>
                      <a:pt x="135255" y="559562"/>
                      <a:pt x="103124" y="526796"/>
                      <a:pt x="78359" y="48628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6" name="Freeform 105">
                <a:extLst>
                  <a:ext uri="{FF2B5EF4-FFF2-40B4-BE49-F238E27FC236}">
                    <a16:creationId xmlns:a16="http://schemas.microsoft.com/office/drawing/2014/main" id="{4B77667B-9A9D-6E69-1804-671E2DC9FB9A}"/>
                  </a:ext>
                </a:extLst>
              </p:cNvPr>
              <p:cNvSpPr/>
              <p:nvPr/>
            </p:nvSpPr>
            <p:spPr>
              <a:xfrm>
                <a:off x="733044" y="63500"/>
                <a:ext cx="59626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596265" h="622300">
                    <a:moveTo>
                      <a:pt x="143256" y="483743"/>
                    </a:moveTo>
                    <a:cubicBezTo>
                      <a:pt x="185801" y="530352"/>
                      <a:pt x="237236" y="553593"/>
                      <a:pt x="297307" y="553593"/>
                    </a:cubicBezTo>
                    <a:cubicBezTo>
                      <a:pt x="357378" y="553593"/>
                      <a:pt x="408813" y="529844"/>
                      <a:pt x="451866" y="482600"/>
                    </a:cubicBezTo>
                    <a:cubicBezTo>
                      <a:pt x="494919" y="435356"/>
                      <a:pt x="516382" y="378206"/>
                      <a:pt x="516382" y="311404"/>
                    </a:cubicBezTo>
                    <a:cubicBezTo>
                      <a:pt x="516382" y="244602"/>
                      <a:pt x="494919" y="187452"/>
                      <a:pt x="451866" y="139954"/>
                    </a:cubicBezTo>
                    <a:cubicBezTo>
                      <a:pt x="408813" y="92456"/>
                      <a:pt x="357378" y="68707"/>
                      <a:pt x="297307" y="68707"/>
                    </a:cubicBezTo>
                    <a:cubicBezTo>
                      <a:pt x="258318" y="68707"/>
                      <a:pt x="221996" y="79629"/>
                      <a:pt x="188595" y="101346"/>
                    </a:cubicBezTo>
                    <a:cubicBezTo>
                      <a:pt x="155194" y="123063"/>
                      <a:pt x="128651" y="152908"/>
                      <a:pt x="108966" y="190627"/>
                    </a:cubicBezTo>
                    <a:cubicBezTo>
                      <a:pt x="89281" y="228346"/>
                      <a:pt x="79375" y="269367"/>
                      <a:pt x="79375" y="313690"/>
                    </a:cubicBezTo>
                    <a:cubicBezTo>
                      <a:pt x="79375" y="380492"/>
                      <a:pt x="100711" y="437261"/>
                      <a:pt x="143256" y="483743"/>
                    </a:cubicBezTo>
                    <a:moveTo>
                      <a:pt x="0" y="312547"/>
                    </a:moveTo>
                    <a:cubicBezTo>
                      <a:pt x="0" y="270891"/>
                      <a:pt x="7493" y="231013"/>
                      <a:pt x="22479" y="192913"/>
                    </a:cubicBezTo>
                    <a:cubicBezTo>
                      <a:pt x="37465" y="154813"/>
                      <a:pt x="57912" y="121539"/>
                      <a:pt x="83820" y="93218"/>
                    </a:cubicBezTo>
                    <a:cubicBezTo>
                      <a:pt x="109728" y="64897"/>
                      <a:pt x="141351" y="42291"/>
                      <a:pt x="178435" y="25400"/>
                    </a:cubicBezTo>
                    <a:cubicBezTo>
                      <a:pt x="215519" y="8509"/>
                      <a:pt x="255270" y="0"/>
                      <a:pt x="297307" y="0"/>
                    </a:cubicBezTo>
                    <a:cubicBezTo>
                      <a:pt x="353568" y="0"/>
                      <a:pt x="404749" y="14224"/>
                      <a:pt x="450723" y="42799"/>
                    </a:cubicBezTo>
                    <a:cubicBezTo>
                      <a:pt x="496697" y="71374"/>
                      <a:pt x="532511" y="109474"/>
                      <a:pt x="558038" y="157099"/>
                    </a:cubicBezTo>
                    <a:cubicBezTo>
                      <a:pt x="583565" y="204724"/>
                      <a:pt x="596265" y="256540"/>
                      <a:pt x="596265" y="312547"/>
                    </a:cubicBezTo>
                    <a:cubicBezTo>
                      <a:pt x="596265" y="368173"/>
                      <a:pt x="583565" y="419481"/>
                      <a:pt x="558292" y="466598"/>
                    </a:cubicBezTo>
                    <a:cubicBezTo>
                      <a:pt x="533019" y="513715"/>
                      <a:pt x="497332" y="551434"/>
                      <a:pt x="451358" y="579755"/>
                    </a:cubicBezTo>
                    <a:cubicBezTo>
                      <a:pt x="405384" y="608076"/>
                      <a:pt x="354076" y="622300"/>
                      <a:pt x="297307" y="622300"/>
                    </a:cubicBezTo>
                    <a:cubicBezTo>
                      <a:pt x="240538" y="622300"/>
                      <a:pt x="189357" y="608076"/>
                      <a:pt x="143637" y="579755"/>
                    </a:cubicBezTo>
                    <a:cubicBezTo>
                      <a:pt x="97917" y="551434"/>
                      <a:pt x="62484" y="513715"/>
                      <a:pt x="37465" y="466598"/>
                    </a:cubicBezTo>
                    <a:cubicBezTo>
                      <a:pt x="12446" y="419481"/>
                      <a:pt x="0" y="368173"/>
                      <a:pt x="0" y="312547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7" name="Freeform 106">
                <a:extLst>
                  <a:ext uri="{FF2B5EF4-FFF2-40B4-BE49-F238E27FC236}">
                    <a16:creationId xmlns:a16="http://schemas.microsoft.com/office/drawing/2014/main" id="{06239BC6-E9D4-4239-0C1A-E5992E28D896}"/>
                  </a:ext>
                </a:extLst>
              </p:cNvPr>
              <p:cNvSpPr/>
              <p:nvPr/>
            </p:nvSpPr>
            <p:spPr>
              <a:xfrm>
                <a:off x="1454277" y="73660"/>
                <a:ext cx="541274" cy="612267"/>
              </a:xfrm>
              <a:custGeom>
                <a:avLst/>
                <a:gdLst/>
                <a:ahLst/>
                <a:cxnLst/>
                <a:rect l="l" t="t" r="r" b="b"/>
                <a:pathLst>
                  <a:path w="541274" h="612267">
                    <a:moveTo>
                      <a:pt x="127" y="353060"/>
                    </a:moveTo>
                    <a:lnTo>
                      <a:pt x="127" y="0"/>
                    </a:lnTo>
                    <a:lnTo>
                      <a:pt x="78994" y="0"/>
                    </a:lnTo>
                    <a:lnTo>
                      <a:pt x="78994" y="338963"/>
                    </a:lnTo>
                    <a:cubicBezTo>
                      <a:pt x="78994" y="475234"/>
                      <a:pt x="125349" y="543433"/>
                      <a:pt x="218059" y="543433"/>
                    </a:cubicBezTo>
                    <a:cubicBezTo>
                      <a:pt x="264541" y="543433"/>
                      <a:pt x="307975" y="528320"/>
                      <a:pt x="348107" y="498094"/>
                    </a:cubicBezTo>
                    <a:cubicBezTo>
                      <a:pt x="388239" y="467868"/>
                      <a:pt x="417195" y="427990"/>
                      <a:pt x="434848" y="378460"/>
                    </a:cubicBezTo>
                    <a:lnTo>
                      <a:pt x="434848" y="0"/>
                    </a:lnTo>
                    <a:lnTo>
                      <a:pt x="513715" y="0"/>
                    </a:lnTo>
                    <a:lnTo>
                      <a:pt x="513715" y="506222"/>
                    </a:lnTo>
                    <a:cubicBezTo>
                      <a:pt x="513715" y="517144"/>
                      <a:pt x="515874" y="525018"/>
                      <a:pt x="520192" y="529844"/>
                    </a:cubicBezTo>
                    <a:cubicBezTo>
                      <a:pt x="524510" y="534670"/>
                      <a:pt x="531495" y="537591"/>
                      <a:pt x="541274" y="538353"/>
                    </a:cubicBezTo>
                    <a:lnTo>
                      <a:pt x="541274" y="600837"/>
                    </a:lnTo>
                    <a:cubicBezTo>
                      <a:pt x="528955" y="602361"/>
                      <a:pt x="516509" y="603123"/>
                      <a:pt x="504063" y="603123"/>
                    </a:cubicBezTo>
                    <a:cubicBezTo>
                      <a:pt x="487934" y="601980"/>
                      <a:pt x="474472" y="596011"/>
                      <a:pt x="463804" y="585089"/>
                    </a:cubicBezTo>
                    <a:cubicBezTo>
                      <a:pt x="453136" y="574167"/>
                      <a:pt x="447421" y="561086"/>
                      <a:pt x="446659" y="545719"/>
                    </a:cubicBezTo>
                    <a:lnTo>
                      <a:pt x="444373" y="464693"/>
                    </a:lnTo>
                    <a:cubicBezTo>
                      <a:pt x="418846" y="510921"/>
                      <a:pt x="383540" y="546989"/>
                      <a:pt x="338455" y="573151"/>
                    </a:cubicBezTo>
                    <a:cubicBezTo>
                      <a:pt x="293370" y="599313"/>
                      <a:pt x="244475" y="612267"/>
                      <a:pt x="191516" y="612267"/>
                    </a:cubicBezTo>
                    <a:cubicBezTo>
                      <a:pt x="128778" y="612267"/>
                      <a:pt x="81280" y="590423"/>
                      <a:pt x="48768" y="546608"/>
                    </a:cubicBezTo>
                    <a:cubicBezTo>
                      <a:pt x="16256" y="502793"/>
                      <a:pt x="0" y="438404"/>
                      <a:pt x="0" y="353187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0" name="Group 107">
              <a:extLst>
                <a:ext uri="{FF2B5EF4-FFF2-40B4-BE49-F238E27FC236}">
                  <a16:creationId xmlns:a16="http://schemas.microsoft.com/office/drawing/2014/main" id="{D5701CDC-1813-1ADE-85F0-FE6D61E8B6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9128" y="628191"/>
              <a:ext cx="107701" cy="76942"/>
              <a:chOff x="63500" y="63500"/>
              <a:chExt cx="1198880" cy="856488"/>
            </a:xfrm>
          </p:grpSpPr>
          <p:sp>
            <p:nvSpPr>
              <p:cNvPr id="173" name="Freeform 108">
                <a:extLst>
                  <a:ext uri="{FF2B5EF4-FFF2-40B4-BE49-F238E27FC236}">
                    <a16:creationId xmlns:a16="http://schemas.microsoft.com/office/drawing/2014/main" id="{487D0F28-306A-A1E7-DAAA-5DD8524BC852}"/>
                  </a:ext>
                </a:extLst>
              </p:cNvPr>
              <p:cNvSpPr/>
              <p:nvPr/>
            </p:nvSpPr>
            <p:spPr>
              <a:xfrm>
                <a:off x="63500" y="63500"/>
                <a:ext cx="578866" cy="856488"/>
              </a:xfrm>
              <a:custGeom>
                <a:avLst/>
                <a:gdLst/>
                <a:ahLst/>
                <a:cxnLst/>
                <a:rect l="l" t="t" r="r" b="b"/>
                <a:pathLst>
                  <a:path w="578866" h="856488">
                    <a:moveTo>
                      <a:pt x="498856" y="311404"/>
                    </a:moveTo>
                    <a:cubicBezTo>
                      <a:pt x="498856" y="246126"/>
                      <a:pt x="477012" y="189357"/>
                      <a:pt x="433578" y="141097"/>
                    </a:cubicBezTo>
                    <a:cubicBezTo>
                      <a:pt x="390144" y="92837"/>
                      <a:pt x="337312" y="68707"/>
                      <a:pt x="275336" y="68707"/>
                    </a:cubicBezTo>
                    <a:cubicBezTo>
                      <a:pt x="249047" y="68707"/>
                      <a:pt x="221488" y="75438"/>
                      <a:pt x="192532" y="88646"/>
                    </a:cubicBezTo>
                    <a:cubicBezTo>
                      <a:pt x="163576" y="101854"/>
                      <a:pt x="138303" y="120523"/>
                      <a:pt x="116459" y="144145"/>
                    </a:cubicBezTo>
                    <a:cubicBezTo>
                      <a:pt x="94615" y="167767"/>
                      <a:pt x="81915" y="192405"/>
                      <a:pt x="78232" y="217932"/>
                    </a:cubicBezTo>
                    <a:lnTo>
                      <a:pt x="78232" y="402082"/>
                    </a:lnTo>
                    <a:cubicBezTo>
                      <a:pt x="96266" y="446024"/>
                      <a:pt x="124206" y="482219"/>
                      <a:pt x="162179" y="510794"/>
                    </a:cubicBezTo>
                    <a:cubicBezTo>
                      <a:pt x="200152" y="539369"/>
                      <a:pt x="240792" y="553593"/>
                      <a:pt x="284353" y="553593"/>
                    </a:cubicBezTo>
                    <a:cubicBezTo>
                      <a:pt x="326009" y="553593"/>
                      <a:pt x="363601" y="541909"/>
                      <a:pt x="397002" y="518414"/>
                    </a:cubicBezTo>
                    <a:cubicBezTo>
                      <a:pt x="430403" y="494919"/>
                      <a:pt x="455803" y="464947"/>
                      <a:pt x="473075" y="428244"/>
                    </a:cubicBezTo>
                    <a:cubicBezTo>
                      <a:pt x="490347" y="391541"/>
                      <a:pt x="498983" y="352679"/>
                      <a:pt x="498983" y="311404"/>
                    </a:cubicBezTo>
                    <a:moveTo>
                      <a:pt x="78232" y="486537"/>
                    </a:moveTo>
                    <a:lnTo>
                      <a:pt x="78232" y="856488"/>
                    </a:lnTo>
                    <a:lnTo>
                      <a:pt x="0" y="856488"/>
                    </a:lnTo>
                    <a:lnTo>
                      <a:pt x="0" y="10160"/>
                    </a:lnTo>
                    <a:lnTo>
                      <a:pt x="70358" y="10160"/>
                    </a:lnTo>
                    <a:lnTo>
                      <a:pt x="70358" y="126746"/>
                    </a:lnTo>
                    <a:cubicBezTo>
                      <a:pt x="95123" y="88392"/>
                      <a:pt x="127381" y="57785"/>
                      <a:pt x="167259" y="34671"/>
                    </a:cubicBezTo>
                    <a:cubicBezTo>
                      <a:pt x="207137" y="11557"/>
                      <a:pt x="249301" y="0"/>
                      <a:pt x="293878" y="0"/>
                    </a:cubicBezTo>
                    <a:cubicBezTo>
                      <a:pt x="347218" y="0"/>
                      <a:pt x="395859" y="14859"/>
                      <a:pt x="440055" y="44450"/>
                    </a:cubicBezTo>
                    <a:cubicBezTo>
                      <a:pt x="484251" y="74041"/>
                      <a:pt x="518287" y="112649"/>
                      <a:pt x="542544" y="160147"/>
                    </a:cubicBezTo>
                    <a:cubicBezTo>
                      <a:pt x="566801" y="207645"/>
                      <a:pt x="578866" y="258064"/>
                      <a:pt x="578866" y="311277"/>
                    </a:cubicBezTo>
                    <a:cubicBezTo>
                      <a:pt x="578866" y="367538"/>
                      <a:pt x="567563" y="419354"/>
                      <a:pt x="544830" y="466725"/>
                    </a:cubicBezTo>
                    <a:cubicBezTo>
                      <a:pt x="522097" y="514096"/>
                      <a:pt x="489839" y="551815"/>
                      <a:pt x="447929" y="579882"/>
                    </a:cubicBezTo>
                    <a:cubicBezTo>
                      <a:pt x="406019" y="607949"/>
                      <a:pt x="358902" y="622046"/>
                      <a:pt x="306324" y="622046"/>
                    </a:cubicBezTo>
                    <a:cubicBezTo>
                      <a:pt x="258318" y="622046"/>
                      <a:pt x="214376" y="609600"/>
                      <a:pt x="174879" y="584581"/>
                    </a:cubicBezTo>
                    <a:cubicBezTo>
                      <a:pt x="135382" y="559562"/>
                      <a:pt x="103124" y="526796"/>
                      <a:pt x="78359" y="48628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4" name="Freeform 109">
                <a:extLst>
                  <a:ext uri="{FF2B5EF4-FFF2-40B4-BE49-F238E27FC236}">
                    <a16:creationId xmlns:a16="http://schemas.microsoft.com/office/drawing/2014/main" id="{C4D5AB5F-7672-C467-9A44-916A8B4AF386}"/>
                  </a:ext>
                </a:extLst>
              </p:cNvPr>
              <p:cNvSpPr/>
              <p:nvPr/>
            </p:nvSpPr>
            <p:spPr>
              <a:xfrm>
                <a:off x="726186" y="63500"/>
                <a:ext cx="536194" cy="622173"/>
              </a:xfrm>
              <a:custGeom>
                <a:avLst/>
                <a:gdLst/>
                <a:ahLst/>
                <a:cxnLst/>
                <a:rect l="l" t="t" r="r" b="b"/>
                <a:pathLst>
                  <a:path w="536194" h="622173">
                    <a:moveTo>
                      <a:pt x="402082" y="484251"/>
                    </a:moveTo>
                    <a:cubicBezTo>
                      <a:pt x="419735" y="464312"/>
                      <a:pt x="428625" y="445008"/>
                      <a:pt x="428625" y="426212"/>
                    </a:cubicBezTo>
                    <a:lnTo>
                      <a:pt x="428625" y="338963"/>
                    </a:lnTo>
                    <a:cubicBezTo>
                      <a:pt x="376428" y="318008"/>
                      <a:pt x="321183" y="307467"/>
                      <a:pt x="263017" y="307467"/>
                    </a:cubicBezTo>
                    <a:cubicBezTo>
                      <a:pt x="206375" y="307467"/>
                      <a:pt x="160782" y="318897"/>
                      <a:pt x="126492" y="341503"/>
                    </a:cubicBezTo>
                    <a:cubicBezTo>
                      <a:pt x="92202" y="364109"/>
                      <a:pt x="74930" y="394589"/>
                      <a:pt x="74930" y="432435"/>
                    </a:cubicBezTo>
                    <a:cubicBezTo>
                      <a:pt x="74930" y="467741"/>
                      <a:pt x="88265" y="498221"/>
                      <a:pt x="114935" y="523875"/>
                    </a:cubicBezTo>
                    <a:cubicBezTo>
                      <a:pt x="141605" y="549529"/>
                      <a:pt x="177038" y="562483"/>
                      <a:pt x="221361" y="562483"/>
                    </a:cubicBezTo>
                    <a:cubicBezTo>
                      <a:pt x="258572" y="562483"/>
                      <a:pt x="293370" y="555244"/>
                      <a:pt x="326136" y="540766"/>
                    </a:cubicBezTo>
                    <a:cubicBezTo>
                      <a:pt x="358902" y="526288"/>
                      <a:pt x="384175" y="507492"/>
                      <a:pt x="402082" y="484124"/>
                    </a:cubicBezTo>
                    <a:moveTo>
                      <a:pt x="0" y="438150"/>
                    </a:moveTo>
                    <a:cubicBezTo>
                      <a:pt x="0" y="382905"/>
                      <a:pt x="23368" y="338582"/>
                      <a:pt x="70104" y="304927"/>
                    </a:cubicBezTo>
                    <a:cubicBezTo>
                      <a:pt x="116840" y="271272"/>
                      <a:pt x="177927" y="254508"/>
                      <a:pt x="253365" y="254508"/>
                    </a:cubicBezTo>
                    <a:cubicBezTo>
                      <a:pt x="318008" y="254508"/>
                      <a:pt x="376301" y="263779"/>
                      <a:pt x="428498" y="282067"/>
                    </a:cubicBezTo>
                    <a:lnTo>
                      <a:pt x="428498" y="231394"/>
                    </a:lnTo>
                    <a:cubicBezTo>
                      <a:pt x="428498" y="180340"/>
                      <a:pt x="413385" y="139827"/>
                      <a:pt x="383159" y="109982"/>
                    </a:cubicBezTo>
                    <a:cubicBezTo>
                      <a:pt x="352933" y="80137"/>
                      <a:pt x="311531" y="65278"/>
                      <a:pt x="258953" y="65278"/>
                    </a:cubicBezTo>
                    <a:cubicBezTo>
                      <a:pt x="198501" y="65278"/>
                      <a:pt x="134366" y="88773"/>
                      <a:pt x="66421" y="135636"/>
                    </a:cubicBezTo>
                    <a:lnTo>
                      <a:pt x="36576" y="80391"/>
                    </a:lnTo>
                    <a:cubicBezTo>
                      <a:pt x="114681" y="26797"/>
                      <a:pt x="191770" y="0"/>
                      <a:pt x="267589" y="0"/>
                    </a:cubicBezTo>
                    <a:cubicBezTo>
                      <a:pt x="341503" y="0"/>
                      <a:pt x="400050" y="21209"/>
                      <a:pt x="442976" y="63627"/>
                    </a:cubicBezTo>
                    <a:cubicBezTo>
                      <a:pt x="485902" y="106045"/>
                      <a:pt x="507492" y="164211"/>
                      <a:pt x="507492" y="238125"/>
                    </a:cubicBezTo>
                    <a:lnTo>
                      <a:pt x="507492" y="516255"/>
                    </a:lnTo>
                    <a:cubicBezTo>
                      <a:pt x="507492" y="527177"/>
                      <a:pt x="509778" y="535051"/>
                      <a:pt x="514223" y="539877"/>
                    </a:cubicBezTo>
                    <a:cubicBezTo>
                      <a:pt x="518668" y="544703"/>
                      <a:pt x="526034" y="547624"/>
                      <a:pt x="536194" y="548386"/>
                    </a:cubicBezTo>
                    <a:lnTo>
                      <a:pt x="536194" y="610870"/>
                    </a:lnTo>
                    <a:cubicBezTo>
                      <a:pt x="517398" y="613156"/>
                      <a:pt x="505460" y="613918"/>
                      <a:pt x="500126" y="613156"/>
                    </a:cubicBezTo>
                    <a:cubicBezTo>
                      <a:pt x="481711" y="612775"/>
                      <a:pt x="467360" y="607060"/>
                      <a:pt x="457073" y="596011"/>
                    </a:cubicBezTo>
                    <a:cubicBezTo>
                      <a:pt x="446786" y="584962"/>
                      <a:pt x="441198" y="572262"/>
                      <a:pt x="440436" y="558038"/>
                    </a:cubicBezTo>
                    <a:lnTo>
                      <a:pt x="439293" y="514096"/>
                    </a:lnTo>
                    <a:cubicBezTo>
                      <a:pt x="412623" y="547878"/>
                      <a:pt x="377952" y="574294"/>
                      <a:pt x="335153" y="593471"/>
                    </a:cubicBezTo>
                    <a:cubicBezTo>
                      <a:pt x="292354" y="612648"/>
                      <a:pt x="248285" y="622173"/>
                      <a:pt x="202819" y="622173"/>
                    </a:cubicBezTo>
                    <a:cubicBezTo>
                      <a:pt x="144653" y="622173"/>
                      <a:pt x="96266" y="604393"/>
                      <a:pt x="57785" y="568960"/>
                    </a:cubicBezTo>
                    <a:cubicBezTo>
                      <a:pt x="19304" y="533527"/>
                      <a:pt x="0" y="489839"/>
                      <a:pt x="0" y="43802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6917CF9-4EAA-FB1B-1C37-13053B39F0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5" y="64473"/>
              <a:ext cx="627928" cy="489629"/>
              <a:chOff x="63508" y="63500"/>
              <a:chExt cx="6989810" cy="5450332"/>
            </a:xfrm>
          </p:grpSpPr>
          <p:sp>
            <p:nvSpPr>
              <p:cNvPr id="163" name="Freeform 111">
                <a:extLst>
                  <a:ext uri="{FF2B5EF4-FFF2-40B4-BE49-F238E27FC236}">
                    <a16:creationId xmlns:a16="http://schemas.microsoft.com/office/drawing/2014/main" id="{FDE31D41-EA00-3BF4-9DD7-98399EB9D60C}"/>
                  </a:ext>
                </a:extLst>
              </p:cNvPr>
              <p:cNvSpPr/>
              <p:nvPr/>
            </p:nvSpPr>
            <p:spPr>
              <a:xfrm>
                <a:off x="2551408" y="1781661"/>
                <a:ext cx="2014011" cy="2014011"/>
              </a:xfrm>
              <a:custGeom>
                <a:avLst/>
                <a:gdLst/>
                <a:ahLst/>
                <a:cxnLst/>
                <a:rect l="l" t="t" r="r" b="b"/>
                <a:pathLst>
                  <a:path w="2014011" h="2014011">
                    <a:moveTo>
                      <a:pt x="909088" y="2009162"/>
                    </a:moveTo>
                    <a:cubicBezTo>
                      <a:pt x="355622" y="1955060"/>
                      <a:pt x="-49254" y="1462554"/>
                      <a:pt x="4848" y="909088"/>
                    </a:cubicBezTo>
                    <a:cubicBezTo>
                      <a:pt x="58950" y="355622"/>
                      <a:pt x="551456" y="-49254"/>
                      <a:pt x="1104922" y="4848"/>
                    </a:cubicBezTo>
                    <a:cubicBezTo>
                      <a:pt x="1658389" y="58950"/>
                      <a:pt x="2063264" y="551456"/>
                      <a:pt x="2009162" y="1104922"/>
                    </a:cubicBezTo>
                    <a:cubicBezTo>
                      <a:pt x="1955061" y="1658388"/>
                      <a:pt x="1462554" y="2063264"/>
                      <a:pt x="909089" y="2009162"/>
                    </a:cubicBezTo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4" name="Freeform 112">
                <a:extLst>
                  <a:ext uri="{FF2B5EF4-FFF2-40B4-BE49-F238E27FC236}">
                    <a16:creationId xmlns:a16="http://schemas.microsoft.com/office/drawing/2014/main" id="{A253397A-1F30-B117-F71B-645B132286FA}"/>
                  </a:ext>
                </a:extLst>
              </p:cNvPr>
              <p:cNvSpPr/>
              <p:nvPr/>
            </p:nvSpPr>
            <p:spPr>
              <a:xfrm>
                <a:off x="4121150" y="251086"/>
                <a:ext cx="2932168" cy="5262746"/>
              </a:xfrm>
              <a:custGeom>
                <a:avLst/>
                <a:gdLst/>
                <a:ahLst/>
                <a:cxnLst/>
                <a:rect l="l" t="t" r="r" b="b"/>
                <a:pathLst>
                  <a:path w="2932168" h="5262746">
                    <a:moveTo>
                      <a:pt x="347091" y="178809"/>
                    </a:moveTo>
                    <a:cubicBezTo>
                      <a:pt x="40132" y="443858"/>
                      <a:pt x="6350" y="907662"/>
                      <a:pt x="271526" y="1214494"/>
                    </a:cubicBezTo>
                    <a:lnTo>
                      <a:pt x="1291082" y="2394451"/>
                    </a:lnTo>
                    <a:lnTo>
                      <a:pt x="0" y="4493253"/>
                    </a:lnTo>
                    <a:lnTo>
                      <a:pt x="1250823" y="5262746"/>
                    </a:lnTo>
                    <a:lnTo>
                      <a:pt x="2824480" y="2704585"/>
                    </a:lnTo>
                    <a:lnTo>
                      <a:pt x="2824226" y="2704458"/>
                    </a:lnTo>
                    <a:cubicBezTo>
                      <a:pt x="2986659" y="2439155"/>
                      <a:pt x="2967863" y="2089016"/>
                      <a:pt x="2753614" y="1840985"/>
                    </a:cubicBezTo>
                    <a:lnTo>
                      <a:pt x="1382776" y="254247"/>
                    </a:lnTo>
                    <a:cubicBezTo>
                      <a:pt x="1117600" y="-52585"/>
                      <a:pt x="653923" y="-86494"/>
                      <a:pt x="347091" y="178682"/>
                    </a:cubicBezTo>
                  </a:path>
                </a:pathLst>
              </a:custGeom>
              <a:solidFill>
                <a:srgbClr val="FFC20E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5" name="Freeform 113">
                <a:extLst>
                  <a:ext uri="{FF2B5EF4-FFF2-40B4-BE49-F238E27FC236}">
                    <a16:creationId xmlns:a16="http://schemas.microsoft.com/office/drawing/2014/main" id="{D386CA45-0A94-78B9-C873-0CF708BF49F6}"/>
                  </a:ext>
                </a:extLst>
              </p:cNvPr>
              <p:cNvSpPr/>
              <p:nvPr/>
            </p:nvSpPr>
            <p:spPr>
              <a:xfrm>
                <a:off x="4121023" y="3948303"/>
                <a:ext cx="1740662" cy="1565529"/>
              </a:xfrm>
              <a:custGeom>
                <a:avLst/>
                <a:gdLst/>
                <a:ahLst/>
                <a:cxnLst/>
                <a:rect l="l" t="t" r="r" b="b"/>
                <a:pathLst>
                  <a:path w="1740662" h="1565529">
                    <a:moveTo>
                      <a:pt x="489712" y="0"/>
                    </a:moveTo>
                    <a:lnTo>
                      <a:pt x="0" y="796036"/>
                    </a:lnTo>
                    <a:lnTo>
                      <a:pt x="1250950" y="1565529"/>
                    </a:lnTo>
                    <a:lnTo>
                      <a:pt x="1740662" y="769493"/>
                    </a:lnTo>
                    <a:close/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6" name="Freeform 114">
                <a:extLst>
                  <a:ext uri="{FF2B5EF4-FFF2-40B4-BE49-F238E27FC236}">
                    <a16:creationId xmlns:a16="http://schemas.microsoft.com/office/drawing/2014/main" id="{F3368C24-0B39-1A74-B776-D268D162AD49}"/>
                  </a:ext>
                </a:extLst>
              </p:cNvPr>
              <p:cNvSpPr/>
              <p:nvPr/>
            </p:nvSpPr>
            <p:spPr>
              <a:xfrm>
                <a:off x="4213951" y="251213"/>
                <a:ext cx="1576614" cy="1521580"/>
              </a:xfrm>
              <a:custGeom>
                <a:avLst/>
                <a:gdLst/>
                <a:ahLst/>
                <a:cxnLst/>
                <a:rect l="l" t="t" r="r" b="b"/>
                <a:pathLst>
                  <a:path w="1576614" h="1521580">
                    <a:moveTo>
                      <a:pt x="254290" y="178555"/>
                    </a:moveTo>
                    <a:cubicBezTo>
                      <a:pt x="-52669" y="443731"/>
                      <a:pt x="-86451" y="907408"/>
                      <a:pt x="178725" y="1214367"/>
                    </a:cubicBezTo>
                    <a:lnTo>
                      <a:pt x="444155" y="1521580"/>
                    </a:lnTo>
                    <a:lnTo>
                      <a:pt x="1576614" y="585971"/>
                    </a:lnTo>
                    <a:lnTo>
                      <a:pt x="1290102" y="254247"/>
                    </a:lnTo>
                    <a:cubicBezTo>
                      <a:pt x="1024926" y="-52585"/>
                      <a:pt x="561249" y="-86494"/>
                      <a:pt x="254417" y="178682"/>
                    </a:cubicBezTo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7" name="Freeform 115">
                <a:extLst>
                  <a:ext uri="{FF2B5EF4-FFF2-40B4-BE49-F238E27FC236}">
                    <a16:creationId xmlns:a16="http://schemas.microsoft.com/office/drawing/2014/main" id="{F8BFD6D6-4276-7D93-CE8A-CF5523B50F6E}"/>
                  </a:ext>
                </a:extLst>
              </p:cNvPr>
              <p:cNvSpPr/>
              <p:nvPr/>
            </p:nvSpPr>
            <p:spPr>
              <a:xfrm>
                <a:off x="6303773" y="1802511"/>
                <a:ext cx="749545" cy="1388618"/>
              </a:xfrm>
              <a:custGeom>
                <a:avLst/>
                <a:gdLst/>
                <a:ahLst/>
                <a:cxnLst/>
                <a:rect l="l" t="t" r="r" b="b"/>
                <a:pathLst>
                  <a:path w="749545" h="1388618">
                    <a:moveTo>
                      <a:pt x="320928" y="0"/>
                    </a:moveTo>
                    <a:cubicBezTo>
                      <a:pt x="243077" y="58928"/>
                      <a:pt x="174116" y="132334"/>
                      <a:pt x="119887" y="220599"/>
                    </a:cubicBezTo>
                    <a:cubicBezTo>
                      <a:pt x="-113920" y="600710"/>
                      <a:pt x="4698" y="1098423"/>
                      <a:pt x="384809" y="1332230"/>
                    </a:cubicBezTo>
                    <a:cubicBezTo>
                      <a:pt x="421131" y="1354582"/>
                      <a:pt x="458724" y="1372743"/>
                      <a:pt x="496951" y="1388618"/>
                    </a:cubicBezTo>
                    <a:lnTo>
                      <a:pt x="641857" y="1153033"/>
                    </a:lnTo>
                    <a:lnTo>
                      <a:pt x="641603" y="1152906"/>
                    </a:lnTo>
                    <a:cubicBezTo>
                      <a:pt x="804036" y="887603"/>
                      <a:pt x="785240" y="537464"/>
                      <a:pt x="570991" y="289433"/>
                    </a:cubicBezTo>
                    <a:close/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8" name="Freeform 116">
                <a:extLst>
                  <a:ext uri="{FF2B5EF4-FFF2-40B4-BE49-F238E27FC236}">
                    <a16:creationId xmlns:a16="http://schemas.microsoft.com/office/drawing/2014/main" id="{07FD45E1-8F60-ACD5-9026-FDA20A76EEEB}"/>
                  </a:ext>
                </a:extLst>
              </p:cNvPr>
              <p:cNvSpPr/>
              <p:nvPr/>
            </p:nvSpPr>
            <p:spPr>
              <a:xfrm>
                <a:off x="63508" y="63500"/>
                <a:ext cx="2932295" cy="5262746"/>
              </a:xfrm>
              <a:custGeom>
                <a:avLst/>
                <a:gdLst/>
                <a:ahLst/>
                <a:cxnLst/>
                <a:rect l="l" t="t" r="r" b="b"/>
                <a:pathLst>
                  <a:path w="2932295" h="5262746">
                    <a:moveTo>
                      <a:pt x="2585204" y="5084064"/>
                    </a:moveTo>
                    <a:cubicBezTo>
                      <a:pt x="2892036" y="4818888"/>
                      <a:pt x="2925945" y="4355211"/>
                      <a:pt x="2660769" y="4048379"/>
                    </a:cubicBezTo>
                    <a:lnTo>
                      <a:pt x="1641213" y="2868422"/>
                    </a:lnTo>
                    <a:lnTo>
                      <a:pt x="2932295" y="769493"/>
                    </a:lnTo>
                    <a:lnTo>
                      <a:pt x="1681345" y="0"/>
                    </a:lnTo>
                    <a:lnTo>
                      <a:pt x="107688" y="2558288"/>
                    </a:lnTo>
                    <a:lnTo>
                      <a:pt x="107942" y="2558415"/>
                    </a:lnTo>
                    <a:cubicBezTo>
                      <a:pt x="-54491" y="2823591"/>
                      <a:pt x="-35695" y="3173857"/>
                      <a:pt x="178554" y="3421761"/>
                    </a:cubicBezTo>
                    <a:lnTo>
                      <a:pt x="1549519" y="5008499"/>
                    </a:lnTo>
                    <a:cubicBezTo>
                      <a:pt x="1814695" y="5315331"/>
                      <a:pt x="2278372" y="5349240"/>
                      <a:pt x="2585204" y="5084064"/>
                    </a:cubicBezTo>
                  </a:path>
                </a:pathLst>
              </a:custGeom>
              <a:solidFill>
                <a:srgbClr val="FFC20E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9" name="Freeform 117">
                <a:extLst>
                  <a:ext uri="{FF2B5EF4-FFF2-40B4-BE49-F238E27FC236}">
                    <a16:creationId xmlns:a16="http://schemas.microsoft.com/office/drawing/2014/main" id="{693CF6F0-4546-AD27-5680-D6AAA5A036C5}"/>
                  </a:ext>
                </a:extLst>
              </p:cNvPr>
              <p:cNvSpPr/>
              <p:nvPr/>
            </p:nvSpPr>
            <p:spPr>
              <a:xfrm>
                <a:off x="1255268" y="63500"/>
                <a:ext cx="1740535" cy="1565529"/>
              </a:xfrm>
              <a:custGeom>
                <a:avLst/>
                <a:gdLst/>
                <a:ahLst/>
                <a:cxnLst/>
                <a:rect l="l" t="t" r="r" b="b"/>
                <a:pathLst>
                  <a:path w="1740535" h="1565529">
                    <a:moveTo>
                      <a:pt x="1250823" y="1565529"/>
                    </a:moveTo>
                    <a:lnTo>
                      <a:pt x="1740535" y="769493"/>
                    </a:lnTo>
                    <a:lnTo>
                      <a:pt x="489585" y="0"/>
                    </a:lnTo>
                    <a:lnTo>
                      <a:pt x="0" y="796036"/>
                    </a:lnTo>
                    <a:close/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0" name="Freeform 118">
                <a:extLst>
                  <a:ext uri="{FF2B5EF4-FFF2-40B4-BE49-F238E27FC236}">
                    <a16:creationId xmlns:a16="http://schemas.microsoft.com/office/drawing/2014/main" id="{772CDF67-F806-8D96-FFA7-CB6C1D93D5B2}"/>
                  </a:ext>
                </a:extLst>
              </p:cNvPr>
              <p:cNvSpPr/>
              <p:nvPr/>
            </p:nvSpPr>
            <p:spPr>
              <a:xfrm>
                <a:off x="1326388" y="3804666"/>
                <a:ext cx="1576571" cy="1521580"/>
              </a:xfrm>
              <a:custGeom>
                <a:avLst/>
                <a:gdLst/>
                <a:ahLst/>
                <a:cxnLst/>
                <a:rect l="l" t="t" r="r" b="b"/>
                <a:pathLst>
                  <a:path w="1576571" h="1521580">
                    <a:moveTo>
                      <a:pt x="1322324" y="1342898"/>
                    </a:moveTo>
                    <a:cubicBezTo>
                      <a:pt x="1629156" y="1077722"/>
                      <a:pt x="1663065" y="614045"/>
                      <a:pt x="1397889" y="307213"/>
                    </a:cubicBezTo>
                    <a:lnTo>
                      <a:pt x="1132459" y="0"/>
                    </a:lnTo>
                    <a:lnTo>
                      <a:pt x="0" y="935609"/>
                    </a:lnTo>
                    <a:lnTo>
                      <a:pt x="286512" y="1267333"/>
                    </a:lnTo>
                    <a:cubicBezTo>
                      <a:pt x="551688" y="1574165"/>
                      <a:pt x="1015365" y="1608074"/>
                      <a:pt x="1322197" y="1342898"/>
                    </a:cubicBezTo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1" name="Freeform 119">
                <a:extLst>
                  <a:ext uri="{FF2B5EF4-FFF2-40B4-BE49-F238E27FC236}">
                    <a16:creationId xmlns:a16="http://schemas.microsoft.com/office/drawing/2014/main" id="{CE0B4650-2BF7-B27C-032D-70C5BD0DEACF}"/>
                  </a:ext>
                </a:extLst>
              </p:cNvPr>
              <p:cNvSpPr/>
              <p:nvPr/>
            </p:nvSpPr>
            <p:spPr>
              <a:xfrm>
                <a:off x="63508" y="2386203"/>
                <a:ext cx="749545" cy="1388618"/>
              </a:xfrm>
              <a:custGeom>
                <a:avLst/>
                <a:gdLst/>
                <a:ahLst/>
                <a:cxnLst/>
                <a:rect l="l" t="t" r="r" b="b"/>
                <a:pathLst>
                  <a:path w="749545" h="1388618">
                    <a:moveTo>
                      <a:pt x="428617" y="1388618"/>
                    </a:moveTo>
                    <a:cubicBezTo>
                      <a:pt x="506468" y="1329690"/>
                      <a:pt x="575429" y="1256284"/>
                      <a:pt x="629658" y="1168019"/>
                    </a:cubicBezTo>
                    <a:cubicBezTo>
                      <a:pt x="863465" y="787908"/>
                      <a:pt x="744847" y="290195"/>
                      <a:pt x="364736" y="56388"/>
                    </a:cubicBezTo>
                    <a:cubicBezTo>
                      <a:pt x="328414" y="34036"/>
                      <a:pt x="290822" y="15875"/>
                      <a:pt x="252595" y="0"/>
                    </a:cubicBezTo>
                    <a:lnTo>
                      <a:pt x="107688" y="235585"/>
                    </a:lnTo>
                    <a:lnTo>
                      <a:pt x="107942" y="235712"/>
                    </a:lnTo>
                    <a:cubicBezTo>
                      <a:pt x="-54491" y="500888"/>
                      <a:pt x="-35695" y="851154"/>
                      <a:pt x="178554" y="1099185"/>
                    </a:cubicBezTo>
                    <a:close/>
                  </a:path>
                </a:pathLst>
              </a:custGeom>
              <a:solidFill>
                <a:srgbClr val="FAA61A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2" name="Freeform 120">
                <a:extLst>
                  <a:ext uri="{FF2B5EF4-FFF2-40B4-BE49-F238E27FC236}">
                    <a16:creationId xmlns:a16="http://schemas.microsoft.com/office/drawing/2014/main" id="{10F4F739-942E-3048-2D50-1F946ABC60E1}"/>
                  </a:ext>
                </a:extLst>
              </p:cNvPr>
              <p:cNvSpPr/>
              <p:nvPr/>
            </p:nvSpPr>
            <p:spPr>
              <a:xfrm>
                <a:off x="2690876" y="2090039"/>
                <a:ext cx="1824355" cy="1319276"/>
              </a:xfrm>
              <a:custGeom>
                <a:avLst/>
                <a:gdLst/>
                <a:ahLst/>
                <a:cxnLst/>
                <a:rect l="l" t="t" r="r" b="b"/>
                <a:pathLst>
                  <a:path w="1824355" h="1319276">
                    <a:moveTo>
                      <a:pt x="1542415" y="0"/>
                    </a:moveTo>
                    <a:cubicBezTo>
                      <a:pt x="795655" y="0"/>
                      <a:pt x="170815" y="515366"/>
                      <a:pt x="0" y="1209548"/>
                    </a:cubicBezTo>
                    <a:cubicBezTo>
                      <a:pt x="22606" y="1247775"/>
                      <a:pt x="47625" y="1284351"/>
                      <a:pt x="74930" y="1319276"/>
                    </a:cubicBezTo>
                    <a:cubicBezTo>
                      <a:pt x="318516" y="754253"/>
                      <a:pt x="878459" y="358013"/>
                      <a:pt x="1532890" y="358013"/>
                    </a:cubicBezTo>
                    <a:cubicBezTo>
                      <a:pt x="1632585" y="358013"/>
                      <a:pt x="1729867" y="367284"/>
                      <a:pt x="1824355" y="384937"/>
                    </a:cubicBezTo>
                    <a:cubicBezTo>
                      <a:pt x="1776857" y="240411"/>
                      <a:pt x="1697355" y="109347"/>
                      <a:pt x="1593342" y="1143"/>
                    </a:cubicBezTo>
                    <a:cubicBezTo>
                      <a:pt x="1576451" y="508"/>
                      <a:pt x="1559560" y="127"/>
                      <a:pt x="1542415" y="12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2" name="Group 121">
              <a:extLst>
                <a:ext uri="{FF2B5EF4-FFF2-40B4-BE49-F238E27FC236}">
                  <a16:creationId xmlns:a16="http://schemas.microsoft.com/office/drawing/2014/main" id="{BF18AB14-BC54-3F8D-3814-71E6B1449A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9471" y="628192"/>
              <a:ext cx="161016" cy="73566"/>
              <a:chOff x="63500" y="63500"/>
              <a:chExt cx="1792351" cy="818896"/>
            </a:xfrm>
          </p:grpSpPr>
          <p:sp>
            <p:nvSpPr>
              <p:cNvPr id="160" name="Freeform 122">
                <a:extLst>
                  <a:ext uri="{FF2B5EF4-FFF2-40B4-BE49-F238E27FC236}">
                    <a16:creationId xmlns:a16="http://schemas.microsoft.com/office/drawing/2014/main" id="{D7E52FC6-7EDF-2A7D-C23B-F1A83F91F0CF}"/>
                  </a:ext>
                </a:extLst>
              </p:cNvPr>
              <p:cNvSpPr/>
              <p:nvPr/>
            </p:nvSpPr>
            <p:spPr>
              <a:xfrm>
                <a:off x="63500" y="63500"/>
                <a:ext cx="505079" cy="610997"/>
              </a:xfrm>
              <a:custGeom>
                <a:avLst/>
                <a:gdLst/>
                <a:ahLst/>
                <a:cxnLst/>
                <a:rect l="l" t="t" r="r" b="b"/>
                <a:pathLst>
                  <a:path w="505079" h="610997">
                    <a:moveTo>
                      <a:pt x="505079" y="610997"/>
                    </a:moveTo>
                    <a:lnTo>
                      <a:pt x="426339" y="610997"/>
                    </a:lnTo>
                    <a:lnTo>
                      <a:pt x="426339" y="275336"/>
                    </a:lnTo>
                    <a:cubicBezTo>
                      <a:pt x="426339" y="204724"/>
                      <a:pt x="415925" y="153162"/>
                      <a:pt x="395097" y="120523"/>
                    </a:cubicBezTo>
                    <a:cubicBezTo>
                      <a:pt x="374269" y="87884"/>
                      <a:pt x="341630" y="71501"/>
                      <a:pt x="297434" y="71501"/>
                    </a:cubicBezTo>
                    <a:cubicBezTo>
                      <a:pt x="250444" y="71501"/>
                      <a:pt x="205867" y="87884"/>
                      <a:pt x="163449" y="120777"/>
                    </a:cubicBezTo>
                    <a:cubicBezTo>
                      <a:pt x="121031" y="153670"/>
                      <a:pt x="92710" y="194437"/>
                      <a:pt x="78359" y="243205"/>
                    </a:cubicBezTo>
                    <a:lnTo>
                      <a:pt x="78359" y="610997"/>
                    </a:lnTo>
                    <a:lnTo>
                      <a:pt x="0" y="610997"/>
                    </a:lnTo>
                    <a:lnTo>
                      <a:pt x="0" y="10160"/>
                    </a:lnTo>
                    <a:lnTo>
                      <a:pt x="71501" y="10160"/>
                    </a:lnTo>
                    <a:lnTo>
                      <a:pt x="71501" y="146431"/>
                    </a:lnTo>
                    <a:cubicBezTo>
                      <a:pt x="95885" y="102108"/>
                      <a:pt x="131064" y="66675"/>
                      <a:pt x="177038" y="40005"/>
                    </a:cubicBezTo>
                    <a:cubicBezTo>
                      <a:pt x="223012" y="13335"/>
                      <a:pt x="272669" y="0"/>
                      <a:pt x="326009" y="0"/>
                    </a:cubicBezTo>
                    <a:cubicBezTo>
                      <a:pt x="358648" y="0"/>
                      <a:pt x="386715" y="5842"/>
                      <a:pt x="410210" y="17780"/>
                    </a:cubicBezTo>
                    <a:cubicBezTo>
                      <a:pt x="433705" y="29718"/>
                      <a:pt x="452247" y="47117"/>
                      <a:pt x="465963" y="70485"/>
                    </a:cubicBezTo>
                    <a:cubicBezTo>
                      <a:pt x="479679" y="93853"/>
                      <a:pt x="489585" y="120777"/>
                      <a:pt x="495808" y="151638"/>
                    </a:cubicBezTo>
                    <a:cubicBezTo>
                      <a:pt x="502031" y="182499"/>
                      <a:pt x="505079" y="218313"/>
                      <a:pt x="505079" y="25920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1" name="Freeform 123">
                <a:extLst>
                  <a:ext uri="{FF2B5EF4-FFF2-40B4-BE49-F238E27FC236}">
                    <a16:creationId xmlns:a16="http://schemas.microsoft.com/office/drawing/2014/main" id="{6AA67F5E-8485-CBCE-F1CE-5E28B7450CBA}"/>
                  </a:ext>
                </a:extLst>
              </p:cNvPr>
              <p:cNvSpPr/>
              <p:nvPr/>
            </p:nvSpPr>
            <p:spPr>
              <a:xfrm>
                <a:off x="693547" y="63500"/>
                <a:ext cx="551307" cy="818896"/>
              </a:xfrm>
              <a:custGeom>
                <a:avLst/>
                <a:gdLst/>
                <a:ahLst/>
                <a:cxnLst/>
                <a:rect l="l" t="t" r="r" b="b"/>
                <a:pathLst>
                  <a:path w="551307" h="818896">
                    <a:moveTo>
                      <a:pt x="551307" y="473583"/>
                    </a:moveTo>
                    <a:cubicBezTo>
                      <a:pt x="537083" y="510413"/>
                      <a:pt x="511937" y="541909"/>
                      <a:pt x="475869" y="568198"/>
                    </a:cubicBezTo>
                    <a:cubicBezTo>
                      <a:pt x="439801" y="594487"/>
                      <a:pt x="398526" y="611378"/>
                      <a:pt x="352044" y="618871"/>
                    </a:cubicBezTo>
                    <a:cubicBezTo>
                      <a:pt x="389636" y="648970"/>
                      <a:pt x="408305" y="682879"/>
                      <a:pt x="408305" y="720852"/>
                    </a:cubicBezTo>
                    <a:cubicBezTo>
                      <a:pt x="408305" y="751967"/>
                      <a:pt x="397637" y="776097"/>
                      <a:pt x="376174" y="793242"/>
                    </a:cubicBezTo>
                    <a:cubicBezTo>
                      <a:pt x="354711" y="810387"/>
                      <a:pt x="325501" y="818896"/>
                      <a:pt x="288290" y="818896"/>
                    </a:cubicBezTo>
                    <a:cubicBezTo>
                      <a:pt x="242824" y="818896"/>
                      <a:pt x="199009" y="807974"/>
                      <a:pt x="156464" y="786257"/>
                    </a:cubicBezTo>
                    <a:lnTo>
                      <a:pt x="179578" y="741172"/>
                    </a:lnTo>
                    <a:cubicBezTo>
                      <a:pt x="215265" y="758063"/>
                      <a:pt x="247142" y="766445"/>
                      <a:pt x="275336" y="766445"/>
                    </a:cubicBezTo>
                    <a:cubicBezTo>
                      <a:pt x="328676" y="766445"/>
                      <a:pt x="355346" y="746887"/>
                      <a:pt x="355346" y="707898"/>
                    </a:cubicBezTo>
                    <a:cubicBezTo>
                      <a:pt x="355346" y="676783"/>
                      <a:pt x="334518" y="648208"/>
                      <a:pt x="292862" y="622300"/>
                    </a:cubicBezTo>
                    <a:cubicBezTo>
                      <a:pt x="237236" y="620776"/>
                      <a:pt x="186944" y="605663"/>
                      <a:pt x="141986" y="576707"/>
                    </a:cubicBezTo>
                    <a:cubicBezTo>
                      <a:pt x="97028" y="547751"/>
                      <a:pt x="61976" y="509778"/>
                      <a:pt x="37211" y="462661"/>
                    </a:cubicBezTo>
                    <a:cubicBezTo>
                      <a:pt x="12446" y="415544"/>
                      <a:pt x="0" y="364236"/>
                      <a:pt x="0" y="308610"/>
                    </a:cubicBezTo>
                    <a:cubicBezTo>
                      <a:pt x="0" y="251968"/>
                      <a:pt x="12573" y="200152"/>
                      <a:pt x="37719" y="153162"/>
                    </a:cubicBezTo>
                    <a:cubicBezTo>
                      <a:pt x="62865" y="106172"/>
                      <a:pt x="98552" y="68961"/>
                      <a:pt x="144653" y="41402"/>
                    </a:cubicBezTo>
                    <a:cubicBezTo>
                      <a:pt x="190754" y="13843"/>
                      <a:pt x="242951" y="0"/>
                      <a:pt x="300736" y="0"/>
                    </a:cubicBezTo>
                    <a:cubicBezTo>
                      <a:pt x="356616" y="0"/>
                      <a:pt x="406019" y="12827"/>
                      <a:pt x="448818" y="38227"/>
                    </a:cubicBezTo>
                    <a:cubicBezTo>
                      <a:pt x="491617" y="63627"/>
                      <a:pt x="523875" y="98679"/>
                      <a:pt x="545719" y="143002"/>
                    </a:cubicBezTo>
                    <a:lnTo>
                      <a:pt x="469138" y="167259"/>
                    </a:lnTo>
                    <a:cubicBezTo>
                      <a:pt x="452628" y="136525"/>
                      <a:pt x="429133" y="112395"/>
                      <a:pt x="398399" y="94869"/>
                    </a:cubicBezTo>
                    <a:cubicBezTo>
                      <a:pt x="367665" y="77343"/>
                      <a:pt x="334137" y="68707"/>
                      <a:pt x="297307" y="68707"/>
                    </a:cubicBezTo>
                    <a:cubicBezTo>
                      <a:pt x="235712" y="68707"/>
                      <a:pt x="184023" y="91567"/>
                      <a:pt x="142113" y="137414"/>
                    </a:cubicBezTo>
                    <a:cubicBezTo>
                      <a:pt x="100203" y="183261"/>
                      <a:pt x="79375" y="240284"/>
                      <a:pt x="79375" y="308610"/>
                    </a:cubicBezTo>
                    <a:cubicBezTo>
                      <a:pt x="79375" y="376174"/>
                      <a:pt x="100965" y="433832"/>
                      <a:pt x="144145" y="481711"/>
                    </a:cubicBezTo>
                    <a:cubicBezTo>
                      <a:pt x="187325" y="529590"/>
                      <a:pt x="238760" y="553466"/>
                      <a:pt x="298450" y="553466"/>
                    </a:cubicBezTo>
                    <a:cubicBezTo>
                      <a:pt x="336804" y="553466"/>
                      <a:pt x="373253" y="543179"/>
                      <a:pt x="407924" y="522732"/>
                    </a:cubicBezTo>
                    <a:cubicBezTo>
                      <a:pt x="442595" y="502285"/>
                      <a:pt x="464693" y="478155"/>
                      <a:pt x="474091" y="45034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62" name="Freeform 124">
                <a:extLst>
                  <a:ext uri="{FF2B5EF4-FFF2-40B4-BE49-F238E27FC236}">
                    <a16:creationId xmlns:a16="http://schemas.microsoft.com/office/drawing/2014/main" id="{059C8BB7-2743-ACBB-0F4A-681CAB2431E4}"/>
                  </a:ext>
                </a:extLst>
              </p:cNvPr>
              <p:cNvSpPr/>
              <p:nvPr/>
            </p:nvSpPr>
            <p:spPr>
              <a:xfrm>
                <a:off x="1319657" y="63500"/>
                <a:ext cx="536194" cy="622173"/>
              </a:xfrm>
              <a:custGeom>
                <a:avLst/>
                <a:gdLst/>
                <a:ahLst/>
                <a:cxnLst/>
                <a:rect l="l" t="t" r="r" b="b"/>
                <a:pathLst>
                  <a:path w="536194" h="622173">
                    <a:moveTo>
                      <a:pt x="402209" y="484251"/>
                    </a:moveTo>
                    <a:cubicBezTo>
                      <a:pt x="419862" y="464312"/>
                      <a:pt x="428625" y="445008"/>
                      <a:pt x="428625" y="426212"/>
                    </a:cubicBezTo>
                    <a:lnTo>
                      <a:pt x="428625" y="338963"/>
                    </a:lnTo>
                    <a:cubicBezTo>
                      <a:pt x="376428" y="318008"/>
                      <a:pt x="321310" y="307467"/>
                      <a:pt x="263017" y="307467"/>
                    </a:cubicBezTo>
                    <a:cubicBezTo>
                      <a:pt x="206375" y="307467"/>
                      <a:pt x="160782" y="318897"/>
                      <a:pt x="126492" y="341503"/>
                    </a:cubicBezTo>
                    <a:cubicBezTo>
                      <a:pt x="92202" y="364109"/>
                      <a:pt x="74930" y="394589"/>
                      <a:pt x="74930" y="432435"/>
                    </a:cubicBezTo>
                    <a:cubicBezTo>
                      <a:pt x="74930" y="467741"/>
                      <a:pt x="88265" y="498221"/>
                      <a:pt x="114935" y="523875"/>
                    </a:cubicBezTo>
                    <a:cubicBezTo>
                      <a:pt x="141605" y="549529"/>
                      <a:pt x="177038" y="562483"/>
                      <a:pt x="221361" y="562483"/>
                    </a:cubicBezTo>
                    <a:cubicBezTo>
                      <a:pt x="258572" y="562483"/>
                      <a:pt x="293370" y="555244"/>
                      <a:pt x="326136" y="540766"/>
                    </a:cubicBezTo>
                    <a:cubicBezTo>
                      <a:pt x="358902" y="526288"/>
                      <a:pt x="384175" y="507492"/>
                      <a:pt x="402209" y="484124"/>
                    </a:cubicBezTo>
                    <a:moveTo>
                      <a:pt x="127" y="438150"/>
                    </a:moveTo>
                    <a:cubicBezTo>
                      <a:pt x="127" y="382905"/>
                      <a:pt x="23495" y="338582"/>
                      <a:pt x="70231" y="304927"/>
                    </a:cubicBezTo>
                    <a:cubicBezTo>
                      <a:pt x="116967" y="271272"/>
                      <a:pt x="178054" y="254508"/>
                      <a:pt x="253492" y="254508"/>
                    </a:cubicBezTo>
                    <a:cubicBezTo>
                      <a:pt x="318008" y="254508"/>
                      <a:pt x="376428" y="263779"/>
                      <a:pt x="428625" y="282067"/>
                    </a:cubicBezTo>
                    <a:lnTo>
                      <a:pt x="428625" y="231394"/>
                    </a:lnTo>
                    <a:cubicBezTo>
                      <a:pt x="428625" y="180340"/>
                      <a:pt x="413512" y="139827"/>
                      <a:pt x="383286" y="109982"/>
                    </a:cubicBezTo>
                    <a:cubicBezTo>
                      <a:pt x="353060" y="80137"/>
                      <a:pt x="311658" y="65278"/>
                      <a:pt x="259207" y="65278"/>
                    </a:cubicBezTo>
                    <a:cubicBezTo>
                      <a:pt x="198755" y="65278"/>
                      <a:pt x="134493" y="88773"/>
                      <a:pt x="66548" y="135636"/>
                    </a:cubicBezTo>
                    <a:lnTo>
                      <a:pt x="36703" y="80391"/>
                    </a:lnTo>
                    <a:cubicBezTo>
                      <a:pt x="114808" y="26797"/>
                      <a:pt x="191770" y="0"/>
                      <a:pt x="267589" y="0"/>
                    </a:cubicBezTo>
                    <a:cubicBezTo>
                      <a:pt x="341503" y="0"/>
                      <a:pt x="400050" y="21209"/>
                      <a:pt x="442976" y="63627"/>
                    </a:cubicBezTo>
                    <a:cubicBezTo>
                      <a:pt x="485902" y="106045"/>
                      <a:pt x="507492" y="164211"/>
                      <a:pt x="507492" y="238125"/>
                    </a:cubicBezTo>
                    <a:lnTo>
                      <a:pt x="507492" y="516255"/>
                    </a:lnTo>
                    <a:cubicBezTo>
                      <a:pt x="507492" y="527177"/>
                      <a:pt x="509778" y="535051"/>
                      <a:pt x="514223" y="539877"/>
                    </a:cubicBezTo>
                    <a:cubicBezTo>
                      <a:pt x="518668" y="544703"/>
                      <a:pt x="526034" y="547624"/>
                      <a:pt x="536194" y="548386"/>
                    </a:cubicBezTo>
                    <a:lnTo>
                      <a:pt x="536194" y="610870"/>
                    </a:lnTo>
                    <a:cubicBezTo>
                      <a:pt x="517398" y="613156"/>
                      <a:pt x="505460" y="613918"/>
                      <a:pt x="500126" y="613156"/>
                    </a:cubicBezTo>
                    <a:cubicBezTo>
                      <a:pt x="481711" y="612775"/>
                      <a:pt x="467360" y="607060"/>
                      <a:pt x="457073" y="596011"/>
                    </a:cubicBezTo>
                    <a:cubicBezTo>
                      <a:pt x="446786" y="584962"/>
                      <a:pt x="441198" y="572262"/>
                      <a:pt x="440436" y="558038"/>
                    </a:cubicBezTo>
                    <a:lnTo>
                      <a:pt x="439293" y="514096"/>
                    </a:lnTo>
                    <a:cubicBezTo>
                      <a:pt x="412623" y="547878"/>
                      <a:pt x="377952" y="574294"/>
                      <a:pt x="335153" y="593471"/>
                    </a:cubicBezTo>
                    <a:cubicBezTo>
                      <a:pt x="292354" y="612648"/>
                      <a:pt x="248285" y="622173"/>
                      <a:pt x="202819" y="622173"/>
                    </a:cubicBezTo>
                    <a:cubicBezTo>
                      <a:pt x="144653" y="622173"/>
                      <a:pt x="96266" y="604393"/>
                      <a:pt x="57785" y="568960"/>
                    </a:cubicBezTo>
                    <a:cubicBezTo>
                      <a:pt x="19304" y="533527"/>
                      <a:pt x="0" y="489839"/>
                      <a:pt x="0" y="43802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3" name="Group 125">
              <a:extLst>
                <a:ext uri="{FF2B5EF4-FFF2-40B4-BE49-F238E27FC236}">
                  <a16:creationId xmlns:a16="http://schemas.microsoft.com/office/drawing/2014/main" id="{366B4791-8414-502A-7E84-D9585F9B1D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895" y="607453"/>
              <a:ext cx="117856" cy="76657"/>
              <a:chOff x="63500" y="63500"/>
              <a:chExt cx="1311910" cy="853313"/>
            </a:xfrm>
          </p:grpSpPr>
          <p:sp>
            <p:nvSpPr>
              <p:cNvPr id="158" name="Freeform 126">
                <a:extLst>
                  <a:ext uri="{FF2B5EF4-FFF2-40B4-BE49-F238E27FC236}">
                    <a16:creationId xmlns:a16="http://schemas.microsoft.com/office/drawing/2014/main" id="{12735F59-83B0-33EA-DCA5-1C274EB35F40}"/>
                  </a:ext>
                </a:extLst>
              </p:cNvPr>
              <p:cNvSpPr/>
              <p:nvPr/>
            </p:nvSpPr>
            <p:spPr>
              <a:xfrm>
                <a:off x="63500" y="63500"/>
                <a:ext cx="607568" cy="853186"/>
              </a:xfrm>
              <a:custGeom>
                <a:avLst/>
                <a:gdLst/>
                <a:ahLst/>
                <a:cxnLst/>
                <a:rect l="l" t="t" r="r" b="b"/>
                <a:pathLst>
                  <a:path w="607568" h="853186">
                    <a:moveTo>
                      <a:pt x="501777" y="635127"/>
                    </a:moveTo>
                    <a:lnTo>
                      <a:pt x="501777" y="449961"/>
                    </a:lnTo>
                    <a:cubicBezTo>
                      <a:pt x="486791" y="408686"/>
                      <a:pt x="458724" y="373253"/>
                      <a:pt x="417830" y="343789"/>
                    </a:cubicBezTo>
                    <a:cubicBezTo>
                      <a:pt x="376936" y="314325"/>
                      <a:pt x="335661" y="299593"/>
                      <a:pt x="294005" y="299593"/>
                    </a:cubicBezTo>
                    <a:cubicBezTo>
                      <a:pt x="252730" y="299593"/>
                      <a:pt x="215392" y="311404"/>
                      <a:pt x="182245" y="335026"/>
                    </a:cubicBezTo>
                    <a:cubicBezTo>
                      <a:pt x="149098" y="358648"/>
                      <a:pt x="123825" y="388874"/>
                      <a:pt x="106553" y="425704"/>
                    </a:cubicBezTo>
                    <a:cubicBezTo>
                      <a:pt x="89281" y="462534"/>
                      <a:pt x="80645" y="501777"/>
                      <a:pt x="80645" y="543433"/>
                    </a:cubicBezTo>
                    <a:cubicBezTo>
                      <a:pt x="80645" y="586232"/>
                      <a:pt x="90551" y="626110"/>
                      <a:pt x="110236" y="663067"/>
                    </a:cubicBezTo>
                    <a:cubicBezTo>
                      <a:pt x="129921" y="700024"/>
                      <a:pt x="157099" y="729488"/>
                      <a:pt x="191643" y="751459"/>
                    </a:cubicBezTo>
                    <a:cubicBezTo>
                      <a:pt x="226187" y="773430"/>
                      <a:pt x="263906" y="784479"/>
                      <a:pt x="304800" y="784479"/>
                    </a:cubicBezTo>
                    <a:cubicBezTo>
                      <a:pt x="345694" y="784479"/>
                      <a:pt x="387223" y="769493"/>
                      <a:pt x="429260" y="739394"/>
                    </a:cubicBezTo>
                    <a:cubicBezTo>
                      <a:pt x="471297" y="709295"/>
                      <a:pt x="495554" y="674624"/>
                      <a:pt x="501904" y="635254"/>
                    </a:cubicBezTo>
                    <a:moveTo>
                      <a:pt x="0" y="543433"/>
                    </a:moveTo>
                    <a:cubicBezTo>
                      <a:pt x="0" y="487172"/>
                      <a:pt x="11684" y="435229"/>
                      <a:pt x="34925" y="387731"/>
                    </a:cubicBezTo>
                    <a:cubicBezTo>
                      <a:pt x="58166" y="340233"/>
                      <a:pt x="90932" y="302260"/>
                      <a:pt x="133223" y="273685"/>
                    </a:cubicBezTo>
                    <a:cubicBezTo>
                      <a:pt x="175514" y="245110"/>
                      <a:pt x="222504" y="230886"/>
                      <a:pt x="274320" y="230886"/>
                    </a:cubicBezTo>
                    <a:cubicBezTo>
                      <a:pt x="321945" y="230886"/>
                      <a:pt x="365887" y="243586"/>
                      <a:pt x="405765" y="268859"/>
                    </a:cubicBezTo>
                    <a:cubicBezTo>
                      <a:pt x="445643" y="294132"/>
                      <a:pt x="477774" y="326771"/>
                      <a:pt x="501777" y="366522"/>
                    </a:cubicBezTo>
                    <a:lnTo>
                      <a:pt x="501777" y="0"/>
                    </a:lnTo>
                    <a:lnTo>
                      <a:pt x="580009" y="0"/>
                    </a:lnTo>
                    <a:lnTo>
                      <a:pt x="580009" y="747268"/>
                    </a:lnTo>
                    <a:cubicBezTo>
                      <a:pt x="580009" y="758190"/>
                      <a:pt x="582168" y="766064"/>
                      <a:pt x="586486" y="770890"/>
                    </a:cubicBezTo>
                    <a:cubicBezTo>
                      <a:pt x="590804" y="775716"/>
                      <a:pt x="597789" y="778637"/>
                      <a:pt x="607568" y="779399"/>
                    </a:cubicBezTo>
                    <a:lnTo>
                      <a:pt x="607568" y="841883"/>
                    </a:lnTo>
                    <a:cubicBezTo>
                      <a:pt x="591058" y="844169"/>
                      <a:pt x="579247" y="844931"/>
                      <a:pt x="572135" y="844169"/>
                    </a:cubicBezTo>
                    <a:cubicBezTo>
                      <a:pt x="555625" y="843026"/>
                      <a:pt x="541274" y="836549"/>
                      <a:pt x="529082" y="824738"/>
                    </a:cubicBezTo>
                    <a:cubicBezTo>
                      <a:pt x="516890" y="812927"/>
                      <a:pt x="510794" y="799465"/>
                      <a:pt x="510794" y="784479"/>
                    </a:cubicBezTo>
                    <a:lnTo>
                      <a:pt x="510794" y="725297"/>
                    </a:lnTo>
                    <a:cubicBezTo>
                      <a:pt x="487172" y="764286"/>
                      <a:pt x="455041" y="795401"/>
                      <a:pt x="414528" y="818515"/>
                    </a:cubicBezTo>
                    <a:cubicBezTo>
                      <a:pt x="374015" y="841629"/>
                      <a:pt x="331597" y="853186"/>
                      <a:pt x="287274" y="853186"/>
                    </a:cubicBezTo>
                    <a:cubicBezTo>
                      <a:pt x="246761" y="853186"/>
                      <a:pt x="208407" y="844677"/>
                      <a:pt x="172085" y="827532"/>
                    </a:cubicBezTo>
                    <a:cubicBezTo>
                      <a:pt x="135763" y="810387"/>
                      <a:pt x="105410" y="787654"/>
                      <a:pt x="80645" y="759079"/>
                    </a:cubicBezTo>
                    <a:cubicBezTo>
                      <a:pt x="55880" y="730504"/>
                      <a:pt x="36322" y="697484"/>
                      <a:pt x="21844" y="660019"/>
                    </a:cubicBezTo>
                    <a:cubicBezTo>
                      <a:pt x="7366" y="622554"/>
                      <a:pt x="0" y="583565"/>
                      <a:pt x="0" y="54343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59" name="Freeform 127">
                <a:extLst>
                  <a:ext uri="{FF2B5EF4-FFF2-40B4-BE49-F238E27FC236}">
                    <a16:creationId xmlns:a16="http://schemas.microsoft.com/office/drawing/2014/main" id="{4D57403F-73D1-DAF9-E36C-AA1D1B6FA6B0}"/>
                  </a:ext>
                </a:extLst>
              </p:cNvPr>
              <p:cNvSpPr/>
              <p:nvPr/>
            </p:nvSpPr>
            <p:spPr>
              <a:xfrm>
                <a:off x="779145" y="294513"/>
                <a:ext cx="59626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596265" h="622300">
                    <a:moveTo>
                      <a:pt x="143383" y="483616"/>
                    </a:moveTo>
                    <a:cubicBezTo>
                      <a:pt x="185928" y="530225"/>
                      <a:pt x="237363" y="553466"/>
                      <a:pt x="297434" y="553466"/>
                    </a:cubicBezTo>
                    <a:cubicBezTo>
                      <a:pt x="357505" y="553466"/>
                      <a:pt x="409067" y="529844"/>
                      <a:pt x="451993" y="482473"/>
                    </a:cubicBezTo>
                    <a:cubicBezTo>
                      <a:pt x="494919" y="435102"/>
                      <a:pt x="516509" y="378079"/>
                      <a:pt x="516509" y="311277"/>
                    </a:cubicBezTo>
                    <a:cubicBezTo>
                      <a:pt x="516509" y="244475"/>
                      <a:pt x="495046" y="187325"/>
                      <a:pt x="451993" y="139827"/>
                    </a:cubicBezTo>
                    <a:cubicBezTo>
                      <a:pt x="408940" y="92329"/>
                      <a:pt x="357505" y="68580"/>
                      <a:pt x="297434" y="68580"/>
                    </a:cubicBezTo>
                    <a:cubicBezTo>
                      <a:pt x="258445" y="68580"/>
                      <a:pt x="222123" y="79502"/>
                      <a:pt x="188722" y="101219"/>
                    </a:cubicBezTo>
                    <a:cubicBezTo>
                      <a:pt x="155321" y="122936"/>
                      <a:pt x="128778" y="152781"/>
                      <a:pt x="109093" y="190500"/>
                    </a:cubicBezTo>
                    <a:cubicBezTo>
                      <a:pt x="89408" y="228219"/>
                      <a:pt x="79502" y="269240"/>
                      <a:pt x="79502" y="313563"/>
                    </a:cubicBezTo>
                    <a:cubicBezTo>
                      <a:pt x="79502" y="380365"/>
                      <a:pt x="100838" y="437134"/>
                      <a:pt x="143383" y="483616"/>
                    </a:cubicBezTo>
                    <a:moveTo>
                      <a:pt x="0" y="312420"/>
                    </a:moveTo>
                    <a:cubicBezTo>
                      <a:pt x="0" y="270764"/>
                      <a:pt x="7493" y="230886"/>
                      <a:pt x="22479" y="192786"/>
                    </a:cubicBezTo>
                    <a:cubicBezTo>
                      <a:pt x="37465" y="154686"/>
                      <a:pt x="57912" y="121412"/>
                      <a:pt x="83820" y="93091"/>
                    </a:cubicBezTo>
                    <a:cubicBezTo>
                      <a:pt x="109728" y="64770"/>
                      <a:pt x="141224" y="42164"/>
                      <a:pt x="178435" y="25273"/>
                    </a:cubicBezTo>
                    <a:cubicBezTo>
                      <a:pt x="215646" y="8382"/>
                      <a:pt x="255143" y="0"/>
                      <a:pt x="297180" y="0"/>
                    </a:cubicBezTo>
                    <a:cubicBezTo>
                      <a:pt x="353441" y="0"/>
                      <a:pt x="404622" y="14224"/>
                      <a:pt x="450596" y="42799"/>
                    </a:cubicBezTo>
                    <a:cubicBezTo>
                      <a:pt x="496570" y="71374"/>
                      <a:pt x="532257" y="109474"/>
                      <a:pt x="557911" y="157099"/>
                    </a:cubicBezTo>
                    <a:cubicBezTo>
                      <a:pt x="583565" y="204724"/>
                      <a:pt x="596265" y="256540"/>
                      <a:pt x="596265" y="312547"/>
                    </a:cubicBezTo>
                    <a:cubicBezTo>
                      <a:pt x="596265" y="368173"/>
                      <a:pt x="583565" y="419481"/>
                      <a:pt x="558292" y="466598"/>
                    </a:cubicBezTo>
                    <a:cubicBezTo>
                      <a:pt x="533019" y="513715"/>
                      <a:pt x="497332" y="551434"/>
                      <a:pt x="451358" y="579755"/>
                    </a:cubicBezTo>
                    <a:cubicBezTo>
                      <a:pt x="405384" y="608076"/>
                      <a:pt x="354076" y="622300"/>
                      <a:pt x="297307" y="622300"/>
                    </a:cubicBezTo>
                    <a:cubicBezTo>
                      <a:pt x="240538" y="622300"/>
                      <a:pt x="189357" y="608076"/>
                      <a:pt x="143637" y="579755"/>
                    </a:cubicBezTo>
                    <a:cubicBezTo>
                      <a:pt x="97917" y="551434"/>
                      <a:pt x="62484" y="513715"/>
                      <a:pt x="37465" y="466598"/>
                    </a:cubicBezTo>
                    <a:cubicBezTo>
                      <a:pt x="12446" y="419481"/>
                      <a:pt x="0" y="368173"/>
                      <a:pt x="0" y="312547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4" name="Group 128">
              <a:extLst>
                <a:ext uri="{FF2B5EF4-FFF2-40B4-BE49-F238E27FC236}">
                  <a16:creationId xmlns:a16="http://schemas.microsoft.com/office/drawing/2014/main" id="{1F677C40-FF1F-B5A1-7470-736FAB5204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058" y="63103"/>
              <a:ext cx="148579" cy="193599"/>
              <a:chOff x="63500" y="63500"/>
              <a:chExt cx="1653921" cy="2155063"/>
            </a:xfrm>
          </p:grpSpPr>
          <p:sp>
            <p:nvSpPr>
              <p:cNvPr id="155" name="Freeform 129">
                <a:extLst>
                  <a:ext uri="{FF2B5EF4-FFF2-40B4-BE49-F238E27FC236}">
                    <a16:creationId xmlns:a16="http://schemas.microsoft.com/office/drawing/2014/main" id="{1D2FDF46-8F6A-0937-6856-39AFDB157EC2}"/>
                  </a:ext>
                </a:extLst>
              </p:cNvPr>
              <p:cNvSpPr/>
              <p:nvPr/>
            </p:nvSpPr>
            <p:spPr>
              <a:xfrm>
                <a:off x="653542" y="63500"/>
                <a:ext cx="1063879" cy="1494155"/>
              </a:xfrm>
              <a:custGeom>
                <a:avLst/>
                <a:gdLst/>
                <a:ahLst/>
                <a:cxnLst/>
                <a:rect l="l" t="t" r="r" b="b"/>
                <a:pathLst>
                  <a:path w="1063879" h="1494155">
                    <a:moveTo>
                      <a:pt x="0" y="0"/>
                    </a:moveTo>
                    <a:lnTo>
                      <a:pt x="339217" y="0"/>
                    </a:lnTo>
                    <a:cubicBezTo>
                      <a:pt x="440944" y="0"/>
                      <a:pt x="537845" y="21717"/>
                      <a:pt x="629666" y="65278"/>
                    </a:cubicBezTo>
                    <a:cubicBezTo>
                      <a:pt x="721487" y="108839"/>
                      <a:pt x="798576" y="165608"/>
                      <a:pt x="860806" y="235712"/>
                    </a:cubicBezTo>
                    <a:cubicBezTo>
                      <a:pt x="923036" y="305816"/>
                      <a:pt x="972439" y="385699"/>
                      <a:pt x="1009015" y="475107"/>
                    </a:cubicBezTo>
                    <a:cubicBezTo>
                      <a:pt x="1045591" y="564515"/>
                      <a:pt x="1063879" y="655193"/>
                      <a:pt x="1063879" y="747141"/>
                    </a:cubicBezTo>
                    <a:cubicBezTo>
                      <a:pt x="1063879" y="843026"/>
                      <a:pt x="1046607" y="935863"/>
                      <a:pt x="1012063" y="1025779"/>
                    </a:cubicBezTo>
                    <a:cubicBezTo>
                      <a:pt x="977519" y="1115695"/>
                      <a:pt x="929767" y="1195197"/>
                      <a:pt x="869061" y="1264412"/>
                    </a:cubicBezTo>
                    <a:cubicBezTo>
                      <a:pt x="808355" y="1333627"/>
                      <a:pt x="732917" y="1389126"/>
                      <a:pt x="643001" y="1431163"/>
                    </a:cubicBezTo>
                    <a:cubicBezTo>
                      <a:pt x="553085" y="1473200"/>
                      <a:pt x="456692" y="1494155"/>
                      <a:pt x="353949" y="1494155"/>
                    </a:cubicBezTo>
                    <a:lnTo>
                      <a:pt x="1270" y="1494155"/>
                    </a:lnTo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56" name="Freeform 130">
                <a:extLst>
                  <a:ext uri="{FF2B5EF4-FFF2-40B4-BE49-F238E27FC236}">
                    <a16:creationId xmlns:a16="http://schemas.microsoft.com/office/drawing/2014/main" id="{A74A367A-1CC5-0D2C-3001-64F67C60E99E}"/>
                  </a:ext>
                </a:extLst>
              </p:cNvPr>
              <p:cNvSpPr/>
              <p:nvPr/>
            </p:nvSpPr>
            <p:spPr>
              <a:xfrm>
                <a:off x="63500" y="1557528"/>
                <a:ext cx="591312" cy="661035"/>
              </a:xfrm>
              <a:custGeom>
                <a:avLst/>
                <a:gdLst/>
                <a:ahLst/>
                <a:cxnLst/>
                <a:rect l="l" t="t" r="r" b="b"/>
                <a:pathLst>
                  <a:path w="591312" h="661035">
                    <a:moveTo>
                      <a:pt x="591312" y="0"/>
                    </a:moveTo>
                    <a:lnTo>
                      <a:pt x="0" y="0"/>
                    </a:lnTo>
                    <a:lnTo>
                      <a:pt x="0" y="661035"/>
                    </a:lnTo>
                    <a:lnTo>
                      <a:pt x="591312" y="661035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57" name="Freeform 131">
                <a:extLst>
                  <a:ext uri="{FF2B5EF4-FFF2-40B4-BE49-F238E27FC236}">
                    <a16:creationId xmlns:a16="http://schemas.microsoft.com/office/drawing/2014/main" id="{0596DA44-7DE1-8C29-E592-B9E7D80FBDE3}"/>
                  </a:ext>
                </a:extLst>
              </p:cNvPr>
              <p:cNvSpPr/>
              <p:nvPr/>
            </p:nvSpPr>
            <p:spPr>
              <a:xfrm>
                <a:off x="63500" y="63500"/>
                <a:ext cx="591312" cy="2155063"/>
              </a:xfrm>
              <a:custGeom>
                <a:avLst/>
                <a:gdLst/>
                <a:ahLst/>
                <a:cxnLst/>
                <a:rect l="l" t="t" r="r" b="b"/>
                <a:pathLst>
                  <a:path w="591312" h="2155063">
                    <a:moveTo>
                      <a:pt x="591312" y="1494028"/>
                    </a:moveTo>
                    <a:lnTo>
                      <a:pt x="590042" y="0"/>
                    </a:lnTo>
                    <a:lnTo>
                      <a:pt x="0" y="0"/>
                    </a:lnTo>
                    <a:lnTo>
                      <a:pt x="0" y="2155063"/>
                    </a:lnTo>
                    <a:lnTo>
                      <a:pt x="0" y="1494028"/>
                    </a:lnTo>
                    <a:close/>
                  </a:path>
                </a:pathLst>
              </a:custGeom>
              <a:solidFill>
                <a:srgbClr val="FFC20E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5" name="Group 132">
              <a:extLst>
                <a:ext uri="{FF2B5EF4-FFF2-40B4-BE49-F238E27FC236}">
                  <a16:creationId xmlns:a16="http://schemas.microsoft.com/office/drawing/2014/main" id="{76AD7198-52B4-E48C-B50D-A39F654F7B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060" y="284405"/>
              <a:ext cx="273964" cy="268614"/>
              <a:chOff x="0" y="0"/>
              <a:chExt cx="3049651" cy="2990088"/>
            </a:xfrm>
          </p:grpSpPr>
          <p:sp>
            <p:nvSpPr>
              <p:cNvPr id="154" name="Freeform 133">
                <a:extLst>
                  <a:ext uri="{FF2B5EF4-FFF2-40B4-BE49-F238E27FC236}">
                    <a16:creationId xmlns:a16="http://schemas.microsoft.com/office/drawing/2014/main" id="{F511713B-A7BC-8E13-2020-EEC858D7EFB4}"/>
                  </a:ext>
                </a:extLst>
              </p:cNvPr>
              <p:cNvSpPr/>
              <p:nvPr/>
            </p:nvSpPr>
            <p:spPr>
              <a:xfrm>
                <a:off x="0" y="0"/>
                <a:ext cx="3049651" cy="2990088"/>
              </a:xfrm>
              <a:custGeom>
                <a:avLst/>
                <a:gdLst/>
                <a:ahLst/>
                <a:cxnLst/>
                <a:rect l="l" t="t" r="r" b="b"/>
                <a:pathLst>
                  <a:path w="3049651" h="2990088">
                    <a:moveTo>
                      <a:pt x="2358771" y="2990088"/>
                    </a:moveTo>
                    <a:lnTo>
                      <a:pt x="2358771" y="1209167"/>
                    </a:lnTo>
                    <a:lnTo>
                      <a:pt x="1715135" y="2504694"/>
                    </a:lnTo>
                    <a:lnTo>
                      <a:pt x="1334770" y="2504694"/>
                    </a:lnTo>
                    <a:lnTo>
                      <a:pt x="691007" y="1209167"/>
                    </a:lnTo>
                    <a:lnTo>
                      <a:pt x="691007" y="2990088"/>
                    </a:lnTo>
                    <a:lnTo>
                      <a:pt x="0" y="2990088"/>
                    </a:lnTo>
                    <a:lnTo>
                      <a:pt x="0" y="0"/>
                    </a:lnTo>
                    <a:lnTo>
                      <a:pt x="750697" y="0"/>
                    </a:lnTo>
                    <a:lnTo>
                      <a:pt x="1525905" y="1562862"/>
                    </a:lnTo>
                    <a:lnTo>
                      <a:pt x="2305304" y="0"/>
                    </a:lnTo>
                    <a:lnTo>
                      <a:pt x="3049651" y="0"/>
                    </a:lnTo>
                    <a:lnTo>
                      <a:pt x="3049651" y="2990088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6" name="Group 134">
              <a:extLst>
                <a:ext uri="{FF2B5EF4-FFF2-40B4-BE49-F238E27FC236}">
                  <a16:creationId xmlns:a16="http://schemas.microsoft.com/office/drawing/2014/main" id="{E2F782B9-BADD-0F1F-01B8-667261D118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7607" y="63160"/>
              <a:ext cx="134433" cy="191249"/>
              <a:chOff x="0" y="0"/>
              <a:chExt cx="1496441" cy="2128901"/>
            </a:xfrm>
          </p:grpSpPr>
          <p:sp>
            <p:nvSpPr>
              <p:cNvPr id="153" name="Freeform 135">
                <a:extLst>
                  <a:ext uri="{FF2B5EF4-FFF2-40B4-BE49-F238E27FC236}">
                    <a16:creationId xmlns:a16="http://schemas.microsoft.com/office/drawing/2014/main" id="{A2735B51-FF3B-84EC-28B3-D435E7F8067D}"/>
                  </a:ext>
                </a:extLst>
              </p:cNvPr>
              <p:cNvSpPr/>
              <p:nvPr/>
            </p:nvSpPr>
            <p:spPr>
              <a:xfrm>
                <a:off x="0" y="0"/>
                <a:ext cx="1496441" cy="2128901"/>
              </a:xfrm>
              <a:custGeom>
                <a:avLst/>
                <a:gdLst/>
                <a:ahLst/>
                <a:cxnLst/>
                <a:rect l="l" t="t" r="r" b="b"/>
                <a:pathLst>
                  <a:path w="1496441" h="2128901">
                    <a:moveTo>
                      <a:pt x="1496441" y="1696974"/>
                    </a:moveTo>
                    <a:lnTo>
                      <a:pt x="1496441" y="2128901"/>
                    </a:lnTo>
                    <a:lnTo>
                      <a:pt x="0" y="2128901"/>
                    </a:lnTo>
                    <a:lnTo>
                      <a:pt x="0" y="0"/>
                    </a:lnTo>
                    <a:lnTo>
                      <a:pt x="1470025" y="0"/>
                    </a:lnTo>
                    <a:lnTo>
                      <a:pt x="1470025" y="431927"/>
                    </a:lnTo>
                    <a:lnTo>
                      <a:pt x="491998" y="431927"/>
                    </a:lnTo>
                    <a:lnTo>
                      <a:pt x="491998" y="844804"/>
                    </a:lnTo>
                    <a:lnTo>
                      <a:pt x="1332357" y="844804"/>
                    </a:lnTo>
                    <a:lnTo>
                      <a:pt x="1332357" y="1244473"/>
                    </a:lnTo>
                    <a:lnTo>
                      <a:pt x="491998" y="1244473"/>
                    </a:lnTo>
                    <a:lnTo>
                      <a:pt x="491998" y="1696847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7" name="Group 136">
              <a:extLst>
                <a:ext uri="{FF2B5EF4-FFF2-40B4-BE49-F238E27FC236}">
                  <a16:creationId xmlns:a16="http://schemas.microsoft.com/office/drawing/2014/main" id="{332F7EFC-C8FF-1BC9-D0A9-6E8355AD18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6056" y="0"/>
              <a:ext cx="55071" cy="44279"/>
              <a:chOff x="0" y="0"/>
              <a:chExt cx="613029" cy="492887"/>
            </a:xfrm>
          </p:grpSpPr>
          <p:sp>
            <p:nvSpPr>
              <p:cNvPr id="152" name="Freeform 137">
                <a:extLst>
                  <a:ext uri="{FF2B5EF4-FFF2-40B4-BE49-F238E27FC236}">
                    <a16:creationId xmlns:a16="http://schemas.microsoft.com/office/drawing/2014/main" id="{81860B57-BB34-E7C3-F499-37F5081A5005}"/>
                  </a:ext>
                </a:extLst>
              </p:cNvPr>
              <p:cNvSpPr/>
              <p:nvPr/>
            </p:nvSpPr>
            <p:spPr>
              <a:xfrm>
                <a:off x="0" y="0"/>
                <a:ext cx="613029" cy="492887"/>
              </a:xfrm>
              <a:custGeom>
                <a:avLst/>
                <a:gdLst/>
                <a:ahLst/>
                <a:cxnLst/>
                <a:rect l="l" t="t" r="r" b="b"/>
                <a:pathLst>
                  <a:path w="613029" h="492887">
                    <a:moveTo>
                      <a:pt x="317881" y="492887"/>
                    </a:moveTo>
                    <a:lnTo>
                      <a:pt x="0" y="404749"/>
                    </a:lnTo>
                    <a:lnTo>
                      <a:pt x="162814" y="0"/>
                    </a:lnTo>
                    <a:lnTo>
                      <a:pt x="613029" y="0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8" name="Group 138">
              <a:extLst>
                <a:ext uri="{FF2B5EF4-FFF2-40B4-BE49-F238E27FC236}">
                  <a16:creationId xmlns:a16="http://schemas.microsoft.com/office/drawing/2014/main" id="{1307E593-CB4C-ED87-55E1-7459114E10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8209" y="628193"/>
              <a:ext cx="163296" cy="55939"/>
              <a:chOff x="63500" y="63500"/>
              <a:chExt cx="1817751" cy="622681"/>
            </a:xfrm>
          </p:grpSpPr>
          <p:sp>
            <p:nvSpPr>
              <p:cNvPr id="149" name="Freeform 139">
                <a:extLst>
                  <a:ext uri="{FF2B5EF4-FFF2-40B4-BE49-F238E27FC236}">
                    <a16:creationId xmlns:a16="http://schemas.microsoft.com/office/drawing/2014/main" id="{3FCD4EA3-D848-BC8B-9E13-0D7CDE318152}"/>
                  </a:ext>
                </a:extLst>
              </p:cNvPr>
              <p:cNvSpPr/>
              <p:nvPr/>
            </p:nvSpPr>
            <p:spPr>
              <a:xfrm>
                <a:off x="63500" y="63500"/>
                <a:ext cx="597535" cy="622173"/>
              </a:xfrm>
              <a:custGeom>
                <a:avLst/>
                <a:gdLst/>
                <a:ahLst/>
                <a:cxnLst/>
                <a:rect l="l" t="t" r="r" b="b"/>
                <a:pathLst>
                  <a:path w="597535" h="622173">
                    <a:moveTo>
                      <a:pt x="79375" y="282067"/>
                    </a:moveTo>
                    <a:lnTo>
                      <a:pt x="523621" y="282067"/>
                    </a:lnTo>
                    <a:cubicBezTo>
                      <a:pt x="518795" y="217551"/>
                      <a:pt x="495173" y="164465"/>
                      <a:pt x="452882" y="123063"/>
                    </a:cubicBezTo>
                    <a:cubicBezTo>
                      <a:pt x="410591" y="81661"/>
                      <a:pt x="359918" y="60833"/>
                      <a:pt x="300609" y="60833"/>
                    </a:cubicBezTo>
                    <a:cubicBezTo>
                      <a:pt x="241300" y="60833"/>
                      <a:pt x="190500" y="81661"/>
                      <a:pt x="148336" y="123317"/>
                    </a:cubicBezTo>
                    <a:cubicBezTo>
                      <a:pt x="106172" y="164973"/>
                      <a:pt x="83058" y="217932"/>
                      <a:pt x="79375" y="282067"/>
                    </a:cubicBezTo>
                    <a:moveTo>
                      <a:pt x="300736" y="622173"/>
                    </a:moveTo>
                    <a:cubicBezTo>
                      <a:pt x="244094" y="622173"/>
                      <a:pt x="192532" y="607949"/>
                      <a:pt x="146177" y="579374"/>
                    </a:cubicBezTo>
                    <a:cubicBezTo>
                      <a:pt x="99822" y="550799"/>
                      <a:pt x="63881" y="512699"/>
                      <a:pt x="38354" y="464820"/>
                    </a:cubicBezTo>
                    <a:cubicBezTo>
                      <a:pt x="12827" y="416941"/>
                      <a:pt x="0" y="364871"/>
                      <a:pt x="0" y="308610"/>
                    </a:cubicBezTo>
                    <a:cubicBezTo>
                      <a:pt x="0" y="252984"/>
                      <a:pt x="12700" y="201676"/>
                      <a:pt x="38227" y="154559"/>
                    </a:cubicBezTo>
                    <a:cubicBezTo>
                      <a:pt x="63754" y="107442"/>
                      <a:pt x="99568" y="69850"/>
                      <a:pt x="145796" y="41910"/>
                    </a:cubicBezTo>
                    <a:cubicBezTo>
                      <a:pt x="192024" y="13970"/>
                      <a:pt x="243205" y="0"/>
                      <a:pt x="299593" y="0"/>
                    </a:cubicBezTo>
                    <a:cubicBezTo>
                      <a:pt x="356616" y="0"/>
                      <a:pt x="408178" y="14224"/>
                      <a:pt x="454152" y="42545"/>
                    </a:cubicBezTo>
                    <a:cubicBezTo>
                      <a:pt x="500126" y="70866"/>
                      <a:pt x="535559" y="108458"/>
                      <a:pt x="560324" y="155194"/>
                    </a:cubicBezTo>
                    <a:cubicBezTo>
                      <a:pt x="585089" y="201930"/>
                      <a:pt x="597535" y="252730"/>
                      <a:pt x="597535" y="307467"/>
                    </a:cubicBezTo>
                    <a:cubicBezTo>
                      <a:pt x="597535" y="324739"/>
                      <a:pt x="597154" y="335280"/>
                      <a:pt x="596392" y="338963"/>
                    </a:cubicBezTo>
                    <a:lnTo>
                      <a:pt x="81661" y="338963"/>
                    </a:lnTo>
                    <a:cubicBezTo>
                      <a:pt x="86487" y="403098"/>
                      <a:pt x="110363" y="456438"/>
                      <a:pt x="153162" y="498856"/>
                    </a:cubicBezTo>
                    <a:cubicBezTo>
                      <a:pt x="195961" y="541274"/>
                      <a:pt x="246507" y="562483"/>
                      <a:pt x="304673" y="562483"/>
                    </a:cubicBezTo>
                    <a:cubicBezTo>
                      <a:pt x="344043" y="562483"/>
                      <a:pt x="381127" y="552450"/>
                      <a:pt x="415544" y="532384"/>
                    </a:cubicBezTo>
                    <a:cubicBezTo>
                      <a:pt x="449961" y="512318"/>
                      <a:pt x="474472" y="486156"/>
                      <a:pt x="488696" y="453898"/>
                    </a:cubicBezTo>
                    <a:lnTo>
                      <a:pt x="556895" y="472440"/>
                    </a:lnTo>
                    <a:cubicBezTo>
                      <a:pt x="538099" y="516763"/>
                      <a:pt x="505206" y="552831"/>
                      <a:pt x="458089" y="580517"/>
                    </a:cubicBezTo>
                    <a:cubicBezTo>
                      <a:pt x="410972" y="608203"/>
                      <a:pt x="358521" y="622173"/>
                      <a:pt x="300736" y="62217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50" name="Freeform 140">
                <a:extLst>
                  <a:ext uri="{FF2B5EF4-FFF2-40B4-BE49-F238E27FC236}">
                    <a16:creationId xmlns:a16="http://schemas.microsoft.com/office/drawing/2014/main" id="{2CF64EC7-466D-9DB4-9FA6-D4E8F5DCF44F}"/>
                  </a:ext>
                </a:extLst>
              </p:cNvPr>
              <p:cNvSpPr/>
              <p:nvPr/>
            </p:nvSpPr>
            <p:spPr>
              <a:xfrm>
                <a:off x="781939" y="63500"/>
                <a:ext cx="505206" cy="610997"/>
              </a:xfrm>
              <a:custGeom>
                <a:avLst/>
                <a:gdLst/>
                <a:ahLst/>
                <a:cxnLst/>
                <a:rect l="l" t="t" r="r" b="b"/>
                <a:pathLst>
                  <a:path w="505206" h="610997">
                    <a:moveTo>
                      <a:pt x="505206" y="610997"/>
                    </a:moveTo>
                    <a:lnTo>
                      <a:pt x="426339" y="610997"/>
                    </a:lnTo>
                    <a:lnTo>
                      <a:pt x="426339" y="275336"/>
                    </a:lnTo>
                    <a:cubicBezTo>
                      <a:pt x="426339" y="204724"/>
                      <a:pt x="415925" y="153162"/>
                      <a:pt x="395097" y="120523"/>
                    </a:cubicBezTo>
                    <a:cubicBezTo>
                      <a:pt x="374269" y="87884"/>
                      <a:pt x="341630" y="71501"/>
                      <a:pt x="297434" y="71501"/>
                    </a:cubicBezTo>
                    <a:cubicBezTo>
                      <a:pt x="250444" y="71501"/>
                      <a:pt x="205867" y="87884"/>
                      <a:pt x="163449" y="120777"/>
                    </a:cubicBezTo>
                    <a:cubicBezTo>
                      <a:pt x="121031" y="153670"/>
                      <a:pt x="92710" y="194437"/>
                      <a:pt x="78359" y="243205"/>
                    </a:cubicBezTo>
                    <a:lnTo>
                      <a:pt x="78359" y="610997"/>
                    </a:lnTo>
                    <a:lnTo>
                      <a:pt x="0" y="610997"/>
                    </a:lnTo>
                    <a:lnTo>
                      <a:pt x="0" y="10160"/>
                    </a:lnTo>
                    <a:lnTo>
                      <a:pt x="71501" y="10160"/>
                    </a:lnTo>
                    <a:lnTo>
                      <a:pt x="71501" y="146431"/>
                    </a:lnTo>
                    <a:cubicBezTo>
                      <a:pt x="95885" y="102108"/>
                      <a:pt x="131064" y="66675"/>
                      <a:pt x="177038" y="40005"/>
                    </a:cubicBezTo>
                    <a:cubicBezTo>
                      <a:pt x="223012" y="13335"/>
                      <a:pt x="272796" y="0"/>
                      <a:pt x="326136" y="0"/>
                    </a:cubicBezTo>
                    <a:cubicBezTo>
                      <a:pt x="358775" y="0"/>
                      <a:pt x="386842" y="5842"/>
                      <a:pt x="410337" y="17780"/>
                    </a:cubicBezTo>
                    <a:cubicBezTo>
                      <a:pt x="433832" y="29718"/>
                      <a:pt x="452374" y="47117"/>
                      <a:pt x="466090" y="70485"/>
                    </a:cubicBezTo>
                    <a:cubicBezTo>
                      <a:pt x="479806" y="93853"/>
                      <a:pt x="489712" y="120777"/>
                      <a:pt x="495935" y="151638"/>
                    </a:cubicBezTo>
                    <a:cubicBezTo>
                      <a:pt x="502158" y="182499"/>
                      <a:pt x="505206" y="218313"/>
                      <a:pt x="505206" y="25920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51" name="Freeform 141">
                <a:extLst>
                  <a:ext uri="{FF2B5EF4-FFF2-40B4-BE49-F238E27FC236}">
                    <a16:creationId xmlns:a16="http://schemas.microsoft.com/office/drawing/2014/main" id="{05041895-E671-0973-9A0B-E9710BEFE068}"/>
                  </a:ext>
                </a:extLst>
              </p:cNvPr>
              <p:cNvSpPr/>
              <p:nvPr/>
            </p:nvSpPr>
            <p:spPr>
              <a:xfrm>
                <a:off x="1404239" y="63500"/>
                <a:ext cx="477012" cy="622681"/>
              </a:xfrm>
              <a:custGeom>
                <a:avLst/>
                <a:gdLst/>
                <a:ahLst/>
                <a:cxnLst/>
                <a:rect l="l" t="t" r="r" b="b"/>
                <a:pathLst>
                  <a:path w="477012" h="622681">
                    <a:moveTo>
                      <a:pt x="246634" y="622173"/>
                    </a:moveTo>
                    <a:cubicBezTo>
                      <a:pt x="144145" y="622173"/>
                      <a:pt x="61976" y="589534"/>
                      <a:pt x="0" y="524256"/>
                    </a:cubicBezTo>
                    <a:lnTo>
                      <a:pt x="32131" y="469011"/>
                    </a:lnTo>
                    <a:cubicBezTo>
                      <a:pt x="95250" y="529082"/>
                      <a:pt x="165608" y="559054"/>
                      <a:pt x="243332" y="559054"/>
                    </a:cubicBezTo>
                    <a:cubicBezTo>
                      <a:pt x="290957" y="559054"/>
                      <a:pt x="329184" y="549402"/>
                      <a:pt x="357886" y="530098"/>
                    </a:cubicBezTo>
                    <a:cubicBezTo>
                      <a:pt x="386588" y="510794"/>
                      <a:pt x="400939" y="483870"/>
                      <a:pt x="400939" y="449326"/>
                    </a:cubicBezTo>
                    <a:cubicBezTo>
                      <a:pt x="400939" y="428371"/>
                      <a:pt x="393827" y="410972"/>
                      <a:pt x="379603" y="397256"/>
                    </a:cubicBezTo>
                    <a:cubicBezTo>
                      <a:pt x="365379" y="383540"/>
                      <a:pt x="349885" y="373888"/>
                      <a:pt x="333375" y="368300"/>
                    </a:cubicBezTo>
                    <a:cubicBezTo>
                      <a:pt x="316865" y="362712"/>
                      <a:pt x="288163" y="354584"/>
                      <a:pt x="247269" y="344043"/>
                    </a:cubicBezTo>
                    <a:cubicBezTo>
                      <a:pt x="236728" y="341503"/>
                      <a:pt x="228854" y="339344"/>
                      <a:pt x="223647" y="337820"/>
                    </a:cubicBezTo>
                    <a:cubicBezTo>
                      <a:pt x="189865" y="328422"/>
                      <a:pt x="162306" y="319532"/>
                      <a:pt x="140843" y="311023"/>
                    </a:cubicBezTo>
                    <a:cubicBezTo>
                      <a:pt x="119380" y="302514"/>
                      <a:pt x="100076" y="292100"/>
                      <a:pt x="82804" y="279781"/>
                    </a:cubicBezTo>
                    <a:cubicBezTo>
                      <a:pt x="65532" y="267462"/>
                      <a:pt x="53086" y="252857"/>
                      <a:pt x="45593" y="236093"/>
                    </a:cubicBezTo>
                    <a:cubicBezTo>
                      <a:pt x="38100" y="219329"/>
                      <a:pt x="34290" y="199390"/>
                      <a:pt x="34290" y="176149"/>
                    </a:cubicBezTo>
                    <a:cubicBezTo>
                      <a:pt x="34290" y="120269"/>
                      <a:pt x="55118" y="76835"/>
                      <a:pt x="96774" y="46101"/>
                    </a:cubicBezTo>
                    <a:cubicBezTo>
                      <a:pt x="138430" y="15367"/>
                      <a:pt x="192532" y="0"/>
                      <a:pt x="259080" y="0"/>
                    </a:cubicBezTo>
                    <a:cubicBezTo>
                      <a:pt x="304165" y="0"/>
                      <a:pt x="344678" y="7239"/>
                      <a:pt x="380746" y="21717"/>
                    </a:cubicBezTo>
                    <a:cubicBezTo>
                      <a:pt x="416814" y="36195"/>
                      <a:pt x="445897" y="56515"/>
                      <a:pt x="467995" y="82804"/>
                    </a:cubicBezTo>
                    <a:lnTo>
                      <a:pt x="429641" y="135763"/>
                    </a:lnTo>
                    <a:cubicBezTo>
                      <a:pt x="387985" y="87376"/>
                      <a:pt x="329565" y="63119"/>
                      <a:pt x="254508" y="63119"/>
                    </a:cubicBezTo>
                    <a:cubicBezTo>
                      <a:pt x="213233" y="63119"/>
                      <a:pt x="178435" y="71628"/>
                      <a:pt x="150368" y="88519"/>
                    </a:cubicBezTo>
                    <a:cubicBezTo>
                      <a:pt x="122301" y="105410"/>
                      <a:pt x="108204" y="131699"/>
                      <a:pt x="108204" y="167386"/>
                    </a:cubicBezTo>
                    <a:cubicBezTo>
                      <a:pt x="108204" y="177927"/>
                      <a:pt x="109347" y="187198"/>
                      <a:pt x="111633" y="195326"/>
                    </a:cubicBezTo>
                    <a:cubicBezTo>
                      <a:pt x="113919" y="203454"/>
                      <a:pt x="118237" y="210693"/>
                      <a:pt x="124841" y="217297"/>
                    </a:cubicBezTo>
                    <a:cubicBezTo>
                      <a:pt x="131445" y="223901"/>
                      <a:pt x="137668" y="229362"/>
                      <a:pt x="143637" y="233680"/>
                    </a:cubicBezTo>
                    <a:cubicBezTo>
                      <a:pt x="149606" y="237998"/>
                      <a:pt x="159385" y="242697"/>
                      <a:pt x="172974" y="247777"/>
                    </a:cubicBezTo>
                    <a:cubicBezTo>
                      <a:pt x="186563" y="252857"/>
                      <a:pt x="198120" y="257048"/>
                      <a:pt x="207899" y="260223"/>
                    </a:cubicBezTo>
                    <a:cubicBezTo>
                      <a:pt x="217678" y="263398"/>
                      <a:pt x="232410" y="267843"/>
                      <a:pt x="252349" y="273431"/>
                    </a:cubicBezTo>
                    <a:cubicBezTo>
                      <a:pt x="271526" y="278638"/>
                      <a:pt x="286258" y="282702"/>
                      <a:pt x="296545" y="285496"/>
                    </a:cubicBezTo>
                    <a:cubicBezTo>
                      <a:pt x="306832" y="288290"/>
                      <a:pt x="319913" y="292227"/>
                      <a:pt x="335661" y="297307"/>
                    </a:cubicBezTo>
                    <a:cubicBezTo>
                      <a:pt x="351409" y="302387"/>
                      <a:pt x="363474" y="306705"/>
                      <a:pt x="371983" y="310261"/>
                    </a:cubicBezTo>
                    <a:cubicBezTo>
                      <a:pt x="380492" y="313817"/>
                      <a:pt x="390525" y="318389"/>
                      <a:pt x="402082" y="324104"/>
                    </a:cubicBezTo>
                    <a:cubicBezTo>
                      <a:pt x="413639" y="329819"/>
                      <a:pt x="422656" y="335153"/>
                      <a:pt x="428879" y="340487"/>
                    </a:cubicBezTo>
                    <a:cubicBezTo>
                      <a:pt x="435102" y="345821"/>
                      <a:pt x="441706" y="352171"/>
                      <a:pt x="448818" y="359664"/>
                    </a:cubicBezTo>
                    <a:cubicBezTo>
                      <a:pt x="455930" y="367157"/>
                      <a:pt x="461137" y="374904"/>
                      <a:pt x="464566" y="383032"/>
                    </a:cubicBezTo>
                    <a:cubicBezTo>
                      <a:pt x="467995" y="391160"/>
                      <a:pt x="470789" y="400304"/>
                      <a:pt x="473329" y="410591"/>
                    </a:cubicBezTo>
                    <a:cubicBezTo>
                      <a:pt x="475869" y="420878"/>
                      <a:pt x="477012" y="432054"/>
                      <a:pt x="477012" y="444119"/>
                    </a:cubicBezTo>
                    <a:cubicBezTo>
                      <a:pt x="477012" y="499745"/>
                      <a:pt x="456057" y="543306"/>
                      <a:pt x="414274" y="575056"/>
                    </a:cubicBezTo>
                    <a:cubicBezTo>
                      <a:pt x="372491" y="606806"/>
                      <a:pt x="316611" y="622681"/>
                      <a:pt x="246761" y="622681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19" name="Group 142">
              <a:extLst>
                <a:ext uri="{FF2B5EF4-FFF2-40B4-BE49-F238E27FC236}">
                  <a16:creationId xmlns:a16="http://schemas.microsoft.com/office/drawing/2014/main" id="{B1B302B1-2306-3931-FDE6-692F92A2B8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3134" y="607452"/>
              <a:ext cx="7028" cy="75619"/>
              <a:chOff x="0" y="0"/>
              <a:chExt cx="78232" cy="841756"/>
            </a:xfrm>
          </p:grpSpPr>
          <p:sp>
            <p:nvSpPr>
              <p:cNvPr id="148" name="Freeform 143">
                <a:extLst>
                  <a:ext uri="{FF2B5EF4-FFF2-40B4-BE49-F238E27FC236}">
                    <a16:creationId xmlns:a16="http://schemas.microsoft.com/office/drawing/2014/main" id="{2D12E015-6E17-BFD1-7A34-2BF0C09D491E}"/>
                  </a:ext>
                </a:extLst>
              </p:cNvPr>
              <p:cNvSpPr/>
              <p:nvPr/>
            </p:nvSpPr>
            <p:spPr>
              <a:xfrm>
                <a:off x="0" y="0"/>
                <a:ext cx="78232" cy="841756"/>
              </a:xfrm>
              <a:custGeom>
                <a:avLst/>
                <a:gdLst/>
                <a:ahLst/>
                <a:cxnLst/>
                <a:rect l="l" t="t" r="r" b="b"/>
                <a:pathLst>
                  <a:path w="78232" h="841756">
                    <a:moveTo>
                      <a:pt x="0" y="241046"/>
                    </a:moveTo>
                    <a:lnTo>
                      <a:pt x="78232" y="241046"/>
                    </a:lnTo>
                    <a:lnTo>
                      <a:pt x="78232" y="841756"/>
                    </a:lnTo>
                    <a:lnTo>
                      <a:pt x="0" y="841756"/>
                    </a:lnTo>
                    <a:close/>
                    <a:moveTo>
                      <a:pt x="0" y="0"/>
                    </a:moveTo>
                    <a:lnTo>
                      <a:pt x="78232" y="0"/>
                    </a:lnTo>
                    <a:lnTo>
                      <a:pt x="78232" y="115443"/>
                    </a:lnTo>
                    <a:lnTo>
                      <a:pt x="0" y="1154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0" name="Group 144">
              <a:extLst>
                <a:ext uri="{FF2B5EF4-FFF2-40B4-BE49-F238E27FC236}">
                  <a16:creationId xmlns:a16="http://schemas.microsoft.com/office/drawing/2014/main" id="{8C18A81E-DCC4-DAF5-48B0-5E01743614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5183" y="137918"/>
              <a:ext cx="36920" cy="38802"/>
              <a:chOff x="0" y="0"/>
              <a:chExt cx="410972" cy="431927"/>
            </a:xfrm>
          </p:grpSpPr>
          <p:sp>
            <p:nvSpPr>
              <p:cNvPr id="147" name="Freeform 145">
                <a:extLst>
                  <a:ext uri="{FF2B5EF4-FFF2-40B4-BE49-F238E27FC236}">
                    <a16:creationId xmlns:a16="http://schemas.microsoft.com/office/drawing/2014/main" id="{37DA7A52-6AD2-7F1A-DA46-5D18F4AE3F87}"/>
                  </a:ext>
                </a:extLst>
              </p:cNvPr>
              <p:cNvSpPr/>
              <p:nvPr/>
            </p:nvSpPr>
            <p:spPr>
              <a:xfrm>
                <a:off x="0" y="0"/>
                <a:ext cx="410972" cy="431927"/>
              </a:xfrm>
              <a:custGeom>
                <a:avLst/>
                <a:gdLst/>
                <a:ahLst/>
                <a:cxnLst/>
                <a:rect l="l" t="t" r="r" b="b"/>
                <a:pathLst>
                  <a:path w="410972" h="431927">
                    <a:moveTo>
                      <a:pt x="0" y="0"/>
                    </a:moveTo>
                    <a:lnTo>
                      <a:pt x="410972" y="0"/>
                    </a:lnTo>
                    <a:lnTo>
                      <a:pt x="410972" y="431927"/>
                    </a:lnTo>
                    <a:lnTo>
                      <a:pt x="0" y="431927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1" name="Group 146">
              <a:extLst>
                <a:ext uri="{FF2B5EF4-FFF2-40B4-BE49-F238E27FC236}">
                  <a16:creationId xmlns:a16="http://schemas.microsoft.com/office/drawing/2014/main" id="{111707FD-CF77-5C45-6E97-C557692170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5696" y="628193"/>
              <a:ext cx="110178" cy="55904"/>
              <a:chOff x="63500" y="63500"/>
              <a:chExt cx="1226439" cy="622300"/>
            </a:xfrm>
          </p:grpSpPr>
          <p:sp>
            <p:nvSpPr>
              <p:cNvPr id="145" name="Freeform 147">
                <a:extLst>
                  <a:ext uri="{FF2B5EF4-FFF2-40B4-BE49-F238E27FC236}">
                    <a16:creationId xmlns:a16="http://schemas.microsoft.com/office/drawing/2014/main" id="{23801A3C-A331-A85A-F404-050DCC45F63D}"/>
                  </a:ext>
                </a:extLst>
              </p:cNvPr>
              <p:cNvSpPr/>
              <p:nvPr/>
            </p:nvSpPr>
            <p:spPr>
              <a:xfrm>
                <a:off x="63500" y="63500"/>
                <a:ext cx="505079" cy="610997"/>
              </a:xfrm>
              <a:custGeom>
                <a:avLst/>
                <a:gdLst/>
                <a:ahLst/>
                <a:cxnLst/>
                <a:rect l="l" t="t" r="r" b="b"/>
                <a:pathLst>
                  <a:path w="505079" h="610997">
                    <a:moveTo>
                      <a:pt x="505079" y="610997"/>
                    </a:moveTo>
                    <a:lnTo>
                      <a:pt x="426212" y="610997"/>
                    </a:lnTo>
                    <a:lnTo>
                      <a:pt x="426212" y="275336"/>
                    </a:lnTo>
                    <a:cubicBezTo>
                      <a:pt x="426212" y="204724"/>
                      <a:pt x="415798" y="153162"/>
                      <a:pt x="394970" y="120523"/>
                    </a:cubicBezTo>
                    <a:cubicBezTo>
                      <a:pt x="374142" y="87884"/>
                      <a:pt x="341503" y="71501"/>
                      <a:pt x="297307" y="71501"/>
                    </a:cubicBezTo>
                    <a:cubicBezTo>
                      <a:pt x="250317" y="71501"/>
                      <a:pt x="205740" y="87884"/>
                      <a:pt x="163322" y="120777"/>
                    </a:cubicBezTo>
                    <a:cubicBezTo>
                      <a:pt x="120904" y="153670"/>
                      <a:pt x="92583" y="194437"/>
                      <a:pt x="78232" y="243205"/>
                    </a:cubicBezTo>
                    <a:lnTo>
                      <a:pt x="78232" y="610997"/>
                    </a:lnTo>
                    <a:lnTo>
                      <a:pt x="0" y="610997"/>
                    </a:lnTo>
                    <a:lnTo>
                      <a:pt x="0" y="10160"/>
                    </a:lnTo>
                    <a:lnTo>
                      <a:pt x="71501" y="10160"/>
                    </a:lnTo>
                    <a:lnTo>
                      <a:pt x="71501" y="146431"/>
                    </a:lnTo>
                    <a:cubicBezTo>
                      <a:pt x="95885" y="102108"/>
                      <a:pt x="131064" y="66675"/>
                      <a:pt x="177038" y="40005"/>
                    </a:cubicBezTo>
                    <a:cubicBezTo>
                      <a:pt x="223012" y="13335"/>
                      <a:pt x="272669" y="0"/>
                      <a:pt x="326009" y="0"/>
                    </a:cubicBezTo>
                    <a:cubicBezTo>
                      <a:pt x="358648" y="0"/>
                      <a:pt x="386715" y="5842"/>
                      <a:pt x="410210" y="17780"/>
                    </a:cubicBezTo>
                    <a:cubicBezTo>
                      <a:pt x="433705" y="29718"/>
                      <a:pt x="452247" y="47117"/>
                      <a:pt x="465963" y="70485"/>
                    </a:cubicBezTo>
                    <a:cubicBezTo>
                      <a:pt x="479679" y="93853"/>
                      <a:pt x="489585" y="120777"/>
                      <a:pt x="495808" y="151638"/>
                    </a:cubicBezTo>
                    <a:cubicBezTo>
                      <a:pt x="502031" y="182499"/>
                      <a:pt x="505079" y="218313"/>
                      <a:pt x="505079" y="25920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46" name="Freeform 148">
                <a:extLst>
                  <a:ext uri="{FF2B5EF4-FFF2-40B4-BE49-F238E27FC236}">
                    <a16:creationId xmlns:a16="http://schemas.microsoft.com/office/drawing/2014/main" id="{DBAC65B0-BEA4-B7F4-6678-C8B7F77931DA}"/>
                  </a:ext>
                </a:extLst>
              </p:cNvPr>
              <p:cNvSpPr/>
              <p:nvPr/>
            </p:nvSpPr>
            <p:spPr>
              <a:xfrm>
                <a:off x="693674" y="63500"/>
                <a:ext cx="59626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596265" h="622300">
                    <a:moveTo>
                      <a:pt x="143256" y="483743"/>
                    </a:moveTo>
                    <a:cubicBezTo>
                      <a:pt x="185928" y="530352"/>
                      <a:pt x="237236" y="553593"/>
                      <a:pt x="297307" y="553593"/>
                    </a:cubicBezTo>
                    <a:cubicBezTo>
                      <a:pt x="357378" y="553593"/>
                      <a:pt x="408813" y="529844"/>
                      <a:pt x="451866" y="482600"/>
                    </a:cubicBezTo>
                    <a:cubicBezTo>
                      <a:pt x="494919" y="435356"/>
                      <a:pt x="516382" y="378206"/>
                      <a:pt x="516382" y="311404"/>
                    </a:cubicBezTo>
                    <a:cubicBezTo>
                      <a:pt x="516382" y="244602"/>
                      <a:pt x="494919" y="187452"/>
                      <a:pt x="451866" y="139954"/>
                    </a:cubicBezTo>
                    <a:cubicBezTo>
                      <a:pt x="408813" y="92456"/>
                      <a:pt x="357378" y="68707"/>
                      <a:pt x="297307" y="68707"/>
                    </a:cubicBezTo>
                    <a:cubicBezTo>
                      <a:pt x="258318" y="68707"/>
                      <a:pt x="221996" y="79629"/>
                      <a:pt x="188595" y="101346"/>
                    </a:cubicBezTo>
                    <a:cubicBezTo>
                      <a:pt x="155194" y="123063"/>
                      <a:pt x="128651" y="152908"/>
                      <a:pt x="108966" y="190627"/>
                    </a:cubicBezTo>
                    <a:cubicBezTo>
                      <a:pt x="89281" y="228346"/>
                      <a:pt x="79375" y="269367"/>
                      <a:pt x="79375" y="313690"/>
                    </a:cubicBezTo>
                    <a:cubicBezTo>
                      <a:pt x="79375" y="380492"/>
                      <a:pt x="100711" y="437261"/>
                      <a:pt x="143256" y="483743"/>
                    </a:cubicBezTo>
                    <a:moveTo>
                      <a:pt x="0" y="312547"/>
                    </a:moveTo>
                    <a:cubicBezTo>
                      <a:pt x="0" y="270891"/>
                      <a:pt x="7493" y="231013"/>
                      <a:pt x="22479" y="192913"/>
                    </a:cubicBezTo>
                    <a:cubicBezTo>
                      <a:pt x="37465" y="154813"/>
                      <a:pt x="57912" y="121539"/>
                      <a:pt x="83820" y="93218"/>
                    </a:cubicBezTo>
                    <a:cubicBezTo>
                      <a:pt x="109728" y="64897"/>
                      <a:pt x="141224" y="42291"/>
                      <a:pt x="178435" y="25400"/>
                    </a:cubicBezTo>
                    <a:cubicBezTo>
                      <a:pt x="215646" y="8509"/>
                      <a:pt x="255143" y="0"/>
                      <a:pt x="297307" y="0"/>
                    </a:cubicBezTo>
                    <a:cubicBezTo>
                      <a:pt x="353568" y="0"/>
                      <a:pt x="404749" y="14224"/>
                      <a:pt x="450723" y="42799"/>
                    </a:cubicBezTo>
                    <a:cubicBezTo>
                      <a:pt x="496697" y="71374"/>
                      <a:pt x="532511" y="109474"/>
                      <a:pt x="558038" y="157099"/>
                    </a:cubicBezTo>
                    <a:cubicBezTo>
                      <a:pt x="583565" y="204724"/>
                      <a:pt x="596265" y="256540"/>
                      <a:pt x="596265" y="312547"/>
                    </a:cubicBezTo>
                    <a:cubicBezTo>
                      <a:pt x="596265" y="368173"/>
                      <a:pt x="583565" y="419481"/>
                      <a:pt x="558292" y="466598"/>
                    </a:cubicBezTo>
                    <a:cubicBezTo>
                      <a:pt x="533019" y="513715"/>
                      <a:pt x="497332" y="551434"/>
                      <a:pt x="451358" y="579755"/>
                    </a:cubicBezTo>
                    <a:cubicBezTo>
                      <a:pt x="405384" y="608076"/>
                      <a:pt x="354076" y="622300"/>
                      <a:pt x="297307" y="622300"/>
                    </a:cubicBezTo>
                    <a:cubicBezTo>
                      <a:pt x="240538" y="622300"/>
                      <a:pt x="189357" y="608076"/>
                      <a:pt x="143637" y="579755"/>
                    </a:cubicBezTo>
                    <a:cubicBezTo>
                      <a:pt x="97917" y="551434"/>
                      <a:pt x="62484" y="513715"/>
                      <a:pt x="37465" y="466598"/>
                    </a:cubicBezTo>
                    <a:cubicBezTo>
                      <a:pt x="12446" y="419481"/>
                      <a:pt x="0" y="368173"/>
                      <a:pt x="0" y="312547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2" name="Group 149">
              <a:extLst>
                <a:ext uri="{FF2B5EF4-FFF2-40B4-BE49-F238E27FC236}">
                  <a16:creationId xmlns:a16="http://schemas.microsoft.com/office/drawing/2014/main" id="{80BC8813-D80E-6414-EBA8-435BDA5A9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8400" y="284405"/>
              <a:ext cx="188807" cy="268625"/>
              <a:chOff x="0" y="0"/>
              <a:chExt cx="2101723" cy="2990215"/>
            </a:xfrm>
          </p:grpSpPr>
          <p:sp>
            <p:nvSpPr>
              <p:cNvPr id="144" name="Freeform 150">
                <a:extLst>
                  <a:ext uri="{FF2B5EF4-FFF2-40B4-BE49-F238E27FC236}">
                    <a16:creationId xmlns:a16="http://schemas.microsoft.com/office/drawing/2014/main" id="{77CBCAED-C85B-3C6C-8BDC-3D36CE781E3E}"/>
                  </a:ext>
                </a:extLst>
              </p:cNvPr>
              <p:cNvSpPr/>
              <p:nvPr/>
            </p:nvSpPr>
            <p:spPr>
              <a:xfrm>
                <a:off x="0" y="0"/>
                <a:ext cx="2101723" cy="2990215"/>
              </a:xfrm>
              <a:custGeom>
                <a:avLst/>
                <a:gdLst/>
                <a:ahLst/>
                <a:cxnLst/>
                <a:rect l="l" t="t" r="r" b="b"/>
                <a:pathLst>
                  <a:path w="2101723" h="2990215">
                    <a:moveTo>
                      <a:pt x="2101723" y="2383536"/>
                    </a:moveTo>
                    <a:lnTo>
                      <a:pt x="2101723" y="2990215"/>
                    </a:lnTo>
                    <a:lnTo>
                      <a:pt x="0" y="2990215"/>
                    </a:lnTo>
                    <a:lnTo>
                      <a:pt x="0" y="0"/>
                    </a:lnTo>
                    <a:lnTo>
                      <a:pt x="2064766" y="0"/>
                    </a:lnTo>
                    <a:lnTo>
                      <a:pt x="2064766" y="606679"/>
                    </a:lnTo>
                    <a:lnTo>
                      <a:pt x="691134" y="606679"/>
                    </a:lnTo>
                    <a:lnTo>
                      <a:pt x="691134" y="1186561"/>
                    </a:lnTo>
                    <a:lnTo>
                      <a:pt x="1871472" y="1186561"/>
                    </a:lnTo>
                    <a:lnTo>
                      <a:pt x="1871472" y="1748028"/>
                    </a:lnTo>
                    <a:lnTo>
                      <a:pt x="691134" y="1748028"/>
                    </a:lnTo>
                    <a:lnTo>
                      <a:pt x="691134" y="2383536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3" name="Group 151">
              <a:extLst>
                <a:ext uri="{FF2B5EF4-FFF2-40B4-BE49-F238E27FC236}">
                  <a16:creationId xmlns:a16="http://schemas.microsoft.com/office/drawing/2014/main" id="{1233AAB8-D4C0-3D2B-9249-A0A1792008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4865" y="63161"/>
              <a:ext cx="166777" cy="191249"/>
              <a:chOff x="0" y="0"/>
              <a:chExt cx="1856486" cy="2128901"/>
            </a:xfrm>
          </p:grpSpPr>
          <p:sp>
            <p:nvSpPr>
              <p:cNvPr id="143" name="Freeform 152">
                <a:extLst>
                  <a:ext uri="{FF2B5EF4-FFF2-40B4-BE49-F238E27FC236}">
                    <a16:creationId xmlns:a16="http://schemas.microsoft.com/office/drawing/2014/main" id="{30816773-AB3A-1467-4904-D05E7A6177B4}"/>
                  </a:ext>
                </a:extLst>
              </p:cNvPr>
              <p:cNvSpPr/>
              <p:nvPr/>
            </p:nvSpPr>
            <p:spPr>
              <a:xfrm>
                <a:off x="0" y="0"/>
                <a:ext cx="1856486" cy="2128901"/>
              </a:xfrm>
              <a:custGeom>
                <a:avLst/>
                <a:gdLst/>
                <a:ahLst/>
                <a:cxnLst/>
                <a:rect l="l" t="t" r="r" b="b"/>
                <a:pathLst>
                  <a:path w="1856486" h="2128901">
                    <a:moveTo>
                      <a:pt x="795020" y="431927"/>
                    </a:moveTo>
                    <a:lnTo>
                      <a:pt x="491998" y="431927"/>
                    </a:lnTo>
                    <a:lnTo>
                      <a:pt x="491998" y="1696974"/>
                    </a:lnTo>
                    <a:lnTo>
                      <a:pt x="795020" y="1696974"/>
                    </a:lnTo>
                    <a:cubicBezTo>
                      <a:pt x="970788" y="1696974"/>
                      <a:pt x="1108202" y="1638173"/>
                      <a:pt x="1207262" y="1520444"/>
                    </a:cubicBezTo>
                    <a:cubicBezTo>
                      <a:pt x="1306322" y="1402715"/>
                      <a:pt x="1355852" y="1249807"/>
                      <a:pt x="1355852" y="1061466"/>
                    </a:cubicBezTo>
                    <a:cubicBezTo>
                      <a:pt x="1355852" y="871093"/>
                      <a:pt x="1306068" y="718693"/>
                      <a:pt x="1206500" y="603885"/>
                    </a:cubicBezTo>
                    <a:cubicBezTo>
                      <a:pt x="1106932" y="489077"/>
                      <a:pt x="969772" y="431927"/>
                      <a:pt x="795020" y="431927"/>
                    </a:cubicBezTo>
                    <a:moveTo>
                      <a:pt x="0" y="2128901"/>
                    </a:moveTo>
                    <a:lnTo>
                      <a:pt x="0" y="0"/>
                    </a:lnTo>
                    <a:lnTo>
                      <a:pt x="795020" y="0"/>
                    </a:lnTo>
                    <a:cubicBezTo>
                      <a:pt x="965835" y="0"/>
                      <a:pt x="1119378" y="27559"/>
                      <a:pt x="1255522" y="82677"/>
                    </a:cubicBezTo>
                    <a:cubicBezTo>
                      <a:pt x="1391539" y="137795"/>
                      <a:pt x="1503172" y="213995"/>
                      <a:pt x="1590040" y="311023"/>
                    </a:cubicBezTo>
                    <a:cubicBezTo>
                      <a:pt x="1676781" y="408178"/>
                      <a:pt x="1742948" y="520319"/>
                      <a:pt x="1788414" y="647827"/>
                    </a:cubicBezTo>
                    <a:cubicBezTo>
                      <a:pt x="1833753" y="775208"/>
                      <a:pt x="1856486" y="913003"/>
                      <a:pt x="1856486" y="1061466"/>
                    </a:cubicBezTo>
                    <a:cubicBezTo>
                      <a:pt x="1856486" y="1383538"/>
                      <a:pt x="1759585" y="1641983"/>
                      <a:pt x="1565783" y="1836801"/>
                    </a:cubicBezTo>
                    <a:cubicBezTo>
                      <a:pt x="1371981" y="2031619"/>
                      <a:pt x="1115060" y="2128901"/>
                      <a:pt x="794893" y="2128901"/>
                    </a:cubicBez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4" name="Group 153">
              <a:extLst>
                <a:ext uri="{FF2B5EF4-FFF2-40B4-BE49-F238E27FC236}">
                  <a16:creationId xmlns:a16="http://schemas.microsoft.com/office/drawing/2014/main" id="{970B1370-FA02-AAE6-AC10-72C9E4C97B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44893" y="284405"/>
              <a:ext cx="62088" cy="268614"/>
              <a:chOff x="0" y="0"/>
              <a:chExt cx="691134" cy="2990088"/>
            </a:xfrm>
          </p:grpSpPr>
          <p:sp>
            <p:nvSpPr>
              <p:cNvPr id="142" name="Freeform 154">
                <a:extLst>
                  <a:ext uri="{FF2B5EF4-FFF2-40B4-BE49-F238E27FC236}">
                    <a16:creationId xmlns:a16="http://schemas.microsoft.com/office/drawing/2014/main" id="{9703116F-0F5C-BBE1-528E-7975A34BA756}"/>
                  </a:ext>
                </a:extLst>
              </p:cNvPr>
              <p:cNvSpPr/>
              <p:nvPr/>
            </p:nvSpPr>
            <p:spPr>
              <a:xfrm>
                <a:off x="0" y="0"/>
                <a:ext cx="691134" cy="2990088"/>
              </a:xfrm>
              <a:custGeom>
                <a:avLst/>
                <a:gdLst/>
                <a:ahLst/>
                <a:cxnLst/>
                <a:rect l="l" t="t" r="r" b="b"/>
                <a:pathLst>
                  <a:path w="691134" h="2990088">
                    <a:moveTo>
                      <a:pt x="0" y="0"/>
                    </a:moveTo>
                    <a:lnTo>
                      <a:pt x="691134" y="0"/>
                    </a:lnTo>
                    <a:lnTo>
                      <a:pt x="691134" y="2990088"/>
                    </a:lnTo>
                    <a:lnTo>
                      <a:pt x="0" y="2990088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5" name="Group 155">
              <a:extLst>
                <a:ext uri="{FF2B5EF4-FFF2-40B4-BE49-F238E27FC236}">
                  <a16:creationId xmlns:a16="http://schemas.microsoft.com/office/drawing/2014/main" id="{8964BD37-24FF-BB1A-68E6-4350D42F66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4064" y="607452"/>
              <a:ext cx="206938" cy="76646"/>
              <a:chOff x="63500" y="63500"/>
              <a:chExt cx="2303526" cy="853186"/>
            </a:xfrm>
          </p:grpSpPr>
          <p:sp>
            <p:nvSpPr>
              <p:cNvPr id="139" name="Freeform 156">
                <a:extLst>
                  <a:ext uri="{FF2B5EF4-FFF2-40B4-BE49-F238E27FC236}">
                    <a16:creationId xmlns:a16="http://schemas.microsoft.com/office/drawing/2014/main" id="{3D128A1E-A308-3562-A5B2-158C0A5A1A33}"/>
                  </a:ext>
                </a:extLst>
              </p:cNvPr>
              <p:cNvSpPr/>
              <p:nvPr/>
            </p:nvSpPr>
            <p:spPr>
              <a:xfrm>
                <a:off x="63500" y="294386"/>
                <a:ext cx="893572" cy="610997"/>
              </a:xfrm>
              <a:custGeom>
                <a:avLst/>
                <a:gdLst/>
                <a:ahLst/>
                <a:cxnLst/>
                <a:rect l="l" t="t" r="r" b="b"/>
                <a:pathLst>
                  <a:path w="893572" h="610997">
                    <a:moveTo>
                      <a:pt x="893572" y="610997"/>
                    </a:moveTo>
                    <a:lnTo>
                      <a:pt x="815340" y="610997"/>
                    </a:lnTo>
                    <a:lnTo>
                      <a:pt x="815340" y="275336"/>
                    </a:lnTo>
                    <a:cubicBezTo>
                      <a:pt x="815340" y="139446"/>
                      <a:pt x="771017" y="71501"/>
                      <a:pt x="682498" y="71501"/>
                    </a:cubicBezTo>
                    <a:cubicBezTo>
                      <a:pt x="637413" y="71501"/>
                      <a:pt x="597027" y="87503"/>
                      <a:pt x="561086" y="119380"/>
                    </a:cubicBezTo>
                    <a:cubicBezTo>
                      <a:pt x="525145" y="151257"/>
                      <a:pt x="499999" y="193040"/>
                      <a:pt x="485394" y="244348"/>
                    </a:cubicBezTo>
                    <a:lnTo>
                      <a:pt x="485394" y="610997"/>
                    </a:lnTo>
                    <a:lnTo>
                      <a:pt x="407162" y="610997"/>
                    </a:lnTo>
                    <a:lnTo>
                      <a:pt x="407162" y="275336"/>
                    </a:lnTo>
                    <a:cubicBezTo>
                      <a:pt x="407162" y="204724"/>
                      <a:pt x="396367" y="153162"/>
                      <a:pt x="374777" y="120523"/>
                    </a:cubicBezTo>
                    <a:cubicBezTo>
                      <a:pt x="353187" y="87884"/>
                      <a:pt x="320040" y="71501"/>
                      <a:pt x="275336" y="71501"/>
                    </a:cubicBezTo>
                    <a:cubicBezTo>
                      <a:pt x="230632" y="71501"/>
                      <a:pt x="190373" y="87249"/>
                      <a:pt x="154559" y="118872"/>
                    </a:cubicBezTo>
                    <a:cubicBezTo>
                      <a:pt x="118745" y="150495"/>
                      <a:pt x="93218" y="191897"/>
                      <a:pt x="78232" y="243332"/>
                    </a:cubicBezTo>
                    <a:lnTo>
                      <a:pt x="78232" y="610997"/>
                    </a:lnTo>
                    <a:lnTo>
                      <a:pt x="0" y="610997"/>
                    </a:lnTo>
                    <a:lnTo>
                      <a:pt x="0" y="10160"/>
                    </a:lnTo>
                    <a:lnTo>
                      <a:pt x="71501" y="10160"/>
                    </a:lnTo>
                    <a:lnTo>
                      <a:pt x="71501" y="146431"/>
                    </a:lnTo>
                    <a:cubicBezTo>
                      <a:pt x="96266" y="99949"/>
                      <a:pt x="128651" y="63881"/>
                      <a:pt x="168656" y="38354"/>
                    </a:cubicBezTo>
                    <a:cubicBezTo>
                      <a:pt x="208661" y="12827"/>
                      <a:pt x="252603" y="127"/>
                      <a:pt x="300736" y="127"/>
                    </a:cubicBezTo>
                    <a:cubicBezTo>
                      <a:pt x="349885" y="127"/>
                      <a:pt x="390017" y="14224"/>
                      <a:pt x="421259" y="42291"/>
                    </a:cubicBezTo>
                    <a:cubicBezTo>
                      <a:pt x="452501" y="70358"/>
                      <a:pt x="471551" y="107823"/>
                      <a:pt x="478663" y="154305"/>
                    </a:cubicBezTo>
                    <a:cubicBezTo>
                      <a:pt x="534543" y="51435"/>
                      <a:pt x="611759" y="0"/>
                      <a:pt x="710057" y="0"/>
                    </a:cubicBezTo>
                    <a:cubicBezTo>
                      <a:pt x="774573" y="0"/>
                      <a:pt x="821309" y="22479"/>
                      <a:pt x="850265" y="67310"/>
                    </a:cubicBezTo>
                    <a:cubicBezTo>
                      <a:pt x="879221" y="112141"/>
                      <a:pt x="893572" y="176149"/>
                      <a:pt x="893572" y="2590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40" name="Freeform 157">
                <a:extLst>
                  <a:ext uri="{FF2B5EF4-FFF2-40B4-BE49-F238E27FC236}">
                    <a16:creationId xmlns:a16="http://schemas.microsoft.com/office/drawing/2014/main" id="{8611BB94-625D-467A-EEE7-FD548396CA4B}"/>
                  </a:ext>
                </a:extLst>
              </p:cNvPr>
              <p:cNvSpPr/>
              <p:nvPr/>
            </p:nvSpPr>
            <p:spPr>
              <a:xfrm>
                <a:off x="1081786" y="63500"/>
                <a:ext cx="597662" cy="852932"/>
              </a:xfrm>
              <a:custGeom>
                <a:avLst/>
                <a:gdLst/>
                <a:ahLst/>
                <a:cxnLst/>
                <a:rect l="l" t="t" r="r" b="b"/>
                <a:pathLst>
                  <a:path w="597662" h="852932">
                    <a:moveTo>
                      <a:pt x="323596" y="126746"/>
                    </a:moveTo>
                    <a:lnTo>
                      <a:pt x="271780" y="107061"/>
                    </a:lnTo>
                    <a:lnTo>
                      <a:pt x="339852" y="0"/>
                    </a:lnTo>
                    <a:lnTo>
                      <a:pt x="422656" y="0"/>
                    </a:lnTo>
                    <a:close/>
                    <a:moveTo>
                      <a:pt x="79121" y="512953"/>
                    </a:moveTo>
                    <a:lnTo>
                      <a:pt x="523494" y="512953"/>
                    </a:lnTo>
                    <a:cubicBezTo>
                      <a:pt x="518541" y="448437"/>
                      <a:pt x="495046" y="395351"/>
                      <a:pt x="452882" y="353822"/>
                    </a:cubicBezTo>
                    <a:cubicBezTo>
                      <a:pt x="410718" y="312293"/>
                      <a:pt x="359918" y="291592"/>
                      <a:pt x="300609" y="291592"/>
                    </a:cubicBezTo>
                    <a:cubicBezTo>
                      <a:pt x="241300" y="291592"/>
                      <a:pt x="190500" y="312420"/>
                      <a:pt x="148336" y="354076"/>
                    </a:cubicBezTo>
                    <a:cubicBezTo>
                      <a:pt x="106172" y="395732"/>
                      <a:pt x="83058" y="448691"/>
                      <a:pt x="79375" y="512826"/>
                    </a:cubicBezTo>
                    <a:moveTo>
                      <a:pt x="300736" y="852932"/>
                    </a:moveTo>
                    <a:cubicBezTo>
                      <a:pt x="244094" y="852932"/>
                      <a:pt x="192532" y="838708"/>
                      <a:pt x="146177" y="810133"/>
                    </a:cubicBezTo>
                    <a:cubicBezTo>
                      <a:pt x="99822" y="781558"/>
                      <a:pt x="63881" y="743458"/>
                      <a:pt x="38354" y="695579"/>
                    </a:cubicBezTo>
                    <a:cubicBezTo>
                      <a:pt x="12827" y="647700"/>
                      <a:pt x="0" y="595630"/>
                      <a:pt x="0" y="539369"/>
                    </a:cubicBezTo>
                    <a:cubicBezTo>
                      <a:pt x="0" y="483743"/>
                      <a:pt x="12700" y="432435"/>
                      <a:pt x="38354" y="385318"/>
                    </a:cubicBezTo>
                    <a:cubicBezTo>
                      <a:pt x="64008" y="338201"/>
                      <a:pt x="99695" y="300736"/>
                      <a:pt x="145923" y="272669"/>
                    </a:cubicBezTo>
                    <a:cubicBezTo>
                      <a:pt x="192151" y="244602"/>
                      <a:pt x="243332" y="230759"/>
                      <a:pt x="299720" y="230759"/>
                    </a:cubicBezTo>
                    <a:cubicBezTo>
                      <a:pt x="356743" y="230759"/>
                      <a:pt x="408305" y="244983"/>
                      <a:pt x="454279" y="273304"/>
                    </a:cubicBezTo>
                    <a:cubicBezTo>
                      <a:pt x="500253" y="301625"/>
                      <a:pt x="535686" y="339217"/>
                      <a:pt x="560451" y="385953"/>
                    </a:cubicBezTo>
                    <a:cubicBezTo>
                      <a:pt x="585216" y="432689"/>
                      <a:pt x="597662" y="483489"/>
                      <a:pt x="597662" y="538226"/>
                    </a:cubicBezTo>
                    <a:cubicBezTo>
                      <a:pt x="597662" y="555498"/>
                      <a:pt x="597281" y="566039"/>
                      <a:pt x="596519" y="569722"/>
                    </a:cubicBezTo>
                    <a:lnTo>
                      <a:pt x="81407" y="569722"/>
                    </a:lnTo>
                    <a:cubicBezTo>
                      <a:pt x="86233" y="633857"/>
                      <a:pt x="110109" y="687197"/>
                      <a:pt x="152908" y="729615"/>
                    </a:cubicBezTo>
                    <a:cubicBezTo>
                      <a:pt x="195707" y="772033"/>
                      <a:pt x="246126" y="793242"/>
                      <a:pt x="304419" y="793242"/>
                    </a:cubicBezTo>
                    <a:cubicBezTo>
                      <a:pt x="343789" y="793242"/>
                      <a:pt x="380746" y="783209"/>
                      <a:pt x="415290" y="763143"/>
                    </a:cubicBezTo>
                    <a:cubicBezTo>
                      <a:pt x="449834" y="743077"/>
                      <a:pt x="474218" y="716915"/>
                      <a:pt x="488442" y="684657"/>
                    </a:cubicBezTo>
                    <a:lnTo>
                      <a:pt x="556514" y="703199"/>
                    </a:lnTo>
                    <a:cubicBezTo>
                      <a:pt x="537718" y="747522"/>
                      <a:pt x="504825" y="783590"/>
                      <a:pt x="457708" y="811276"/>
                    </a:cubicBezTo>
                    <a:cubicBezTo>
                      <a:pt x="410591" y="838962"/>
                      <a:pt x="358140" y="852932"/>
                      <a:pt x="300355" y="852932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41" name="Freeform 158">
                <a:extLst>
                  <a:ext uri="{FF2B5EF4-FFF2-40B4-BE49-F238E27FC236}">
                    <a16:creationId xmlns:a16="http://schemas.microsoft.com/office/drawing/2014/main" id="{AE566673-579A-60DA-E77E-A262EA44A1B0}"/>
                  </a:ext>
                </a:extLst>
              </p:cNvPr>
              <p:cNvSpPr/>
              <p:nvPr/>
            </p:nvSpPr>
            <p:spPr>
              <a:xfrm>
                <a:off x="1759458" y="63500"/>
                <a:ext cx="607568" cy="853186"/>
              </a:xfrm>
              <a:custGeom>
                <a:avLst/>
                <a:gdLst/>
                <a:ahLst/>
                <a:cxnLst/>
                <a:rect l="l" t="t" r="r" b="b"/>
                <a:pathLst>
                  <a:path w="607568" h="853186">
                    <a:moveTo>
                      <a:pt x="501777" y="635127"/>
                    </a:moveTo>
                    <a:lnTo>
                      <a:pt x="501777" y="449961"/>
                    </a:lnTo>
                    <a:cubicBezTo>
                      <a:pt x="486791" y="408686"/>
                      <a:pt x="458724" y="373253"/>
                      <a:pt x="417830" y="343789"/>
                    </a:cubicBezTo>
                    <a:cubicBezTo>
                      <a:pt x="376936" y="314325"/>
                      <a:pt x="335661" y="299593"/>
                      <a:pt x="293878" y="299593"/>
                    </a:cubicBezTo>
                    <a:cubicBezTo>
                      <a:pt x="252603" y="299593"/>
                      <a:pt x="215265" y="311404"/>
                      <a:pt x="182118" y="335026"/>
                    </a:cubicBezTo>
                    <a:cubicBezTo>
                      <a:pt x="148971" y="358648"/>
                      <a:pt x="123698" y="388874"/>
                      <a:pt x="106426" y="425704"/>
                    </a:cubicBezTo>
                    <a:cubicBezTo>
                      <a:pt x="89154" y="462534"/>
                      <a:pt x="80518" y="501777"/>
                      <a:pt x="80518" y="543433"/>
                    </a:cubicBezTo>
                    <a:cubicBezTo>
                      <a:pt x="80518" y="586232"/>
                      <a:pt x="90424" y="626110"/>
                      <a:pt x="110109" y="663067"/>
                    </a:cubicBezTo>
                    <a:cubicBezTo>
                      <a:pt x="129794" y="700024"/>
                      <a:pt x="156972" y="729488"/>
                      <a:pt x="191516" y="751459"/>
                    </a:cubicBezTo>
                    <a:cubicBezTo>
                      <a:pt x="226060" y="773430"/>
                      <a:pt x="263779" y="784479"/>
                      <a:pt x="304673" y="784479"/>
                    </a:cubicBezTo>
                    <a:cubicBezTo>
                      <a:pt x="345567" y="784479"/>
                      <a:pt x="387096" y="769493"/>
                      <a:pt x="429133" y="739394"/>
                    </a:cubicBezTo>
                    <a:cubicBezTo>
                      <a:pt x="471170" y="709295"/>
                      <a:pt x="495427" y="674624"/>
                      <a:pt x="501777" y="635254"/>
                    </a:cubicBezTo>
                    <a:moveTo>
                      <a:pt x="0" y="543433"/>
                    </a:moveTo>
                    <a:cubicBezTo>
                      <a:pt x="0" y="487172"/>
                      <a:pt x="11684" y="435229"/>
                      <a:pt x="34925" y="387731"/>
                    </a:cubicBezTo>
                    <a:cubicBezTo>
                      <a:pt x="58166" y="340233"/>
                      <a:pt x="90932" y="302260"/>
                      <a:pt x="133223" y="273685"/>
                    </a:cubicBezTo>
                    <a:cubicBezTo>
                      <a:pt x="175514" y="245110"/>
                      <a:pt x="222504" y="230886"/>
                      <a:pt x="274320" y="230886"/>
                    </a:cubicBezTo>
                    <a:cubicBezTo>
                      <a:pt x="321945" y="230886"/>
                      <a:pt x="365760" y="243586"/>
                      <a:pt x="405765" y="268859"/>
                    </a:cubicBezTo>
                    <a:cubicBezTo>
                      <a:pt x="445771" y="294132"/>
                      <a:pt x="477774" y="326771"/>
                      <a:pt x="501777" y="366522"/>
                    </a:cubicBezTo>
                    <a:lnTo>
                      <a:pt x="501777" y="0"/>
                    </a:lnTo>
                    <a:lnTo>
                      <a:pt x="580009" y="0"/>
                    </a:lnTo>
                    <a:lnTo>
                      <a:pt x="580009" y="747268"/>
                    </a:lnTo>
                    <a:cubicBezTo>
                      <a:pt x="580009" y="758190"/>
                      <a:pt x="582168" y="766064"/>
                      <a:pt x="586486" y="770890"/>
                    </a:cubicBezTo>
                    <a:cubicBezTo>
                      <a:pt x="590804" y="775716"/>
                      <a:pt x="597789" y="778637"/>
                      <a:pt x="607568" y="779399"/>
                    </a:cubicBezTo>
                    <a:lnTo>
                      <a:pt x="607568" y="841883"/>
                    </a:lnTo>
                    <a:cubicBezTo>
                      <a:pt x="591058" y="844169"/>
                      <a:pt x="579248" y="844931"/>
                      <a:pt x="572136" y="844169"/>
                    </a:cubicBezTo>
                    <a:cubicBezTo>
                      <a:pt x="555625" y="843026"/>
                      <a:pt x="541275" y="836549"/>
                      <a:pt x="529083" y="824738"/>
                    </a:cubicBezTo>
                    <a:cubicBezTo>
                      <a:pt x="516890" y="812927"/>
                      <a:pt x="510795" y="799465"/>
                      <a:pt x="510795" y="784479"/>
                    </a:cubicBezTo>
                    <a:lnTo>
                      <a:pt x="510795" y="725297"/>
                    </a:lnTo>
                    <a:cubicBezTo>
                      <a:pt x="487173" y="764286"/>
                      <a:pt x="455042" y="795401"/>
                      <a:pt x="414528" y="818515"/>
                    </a:cubicBezTo>
                    <a:cubicBezTo>
                      <a:pt x="374015" y="841629"/>
                      <a:pt x="331598" y="853186"/>
                      <a:pt x="287274" y="853186"/>
                    </a:cubicBezTo>
                    <a:cubicBezTo>
                      <a:pt x="246761" y="853186"/>
                      <a:pt x="208280" y="844677"/>
                      <a:pt x="172085" y="827532"/>
                    </a:cubicBezTo>
                    <a:cubicBezTo>
                      <a:pt x="135890" y="810387"/>
                      <a:pt x="105283" y="787654"/>
                      <a:pt x="80518" y="759079"/>
                    </a:cubicBezTo>
                    <a:cubicBezTo>
                      <a:pt x="55753" y="730504"/>
                      <a:pt x="36068" y="697484"/>
                      <a:pt x="21717" y="660019"/>
                    </a:cubicBezTo>
                    <a:cubicBezTo>
                      <a:pt x="7366" y="622554"/>
                      <a:pt x="0" y="583692"/>
                      <a:pt x="0" y="543433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6" name="Group 159">
              <a:extLst>
                <a:ext uri="{FF2B5EF4-FFF2-40B4-BE49-F238E27FC236}">
                  <a16:creationId xmlns:a16="http://schemas.microsoft.com/office/drawing/2014/main" id="{C26BF78B-0178-4E67-8878-BFA4170F51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7691" y="63160"/>
              <a:ext cx="134433" cy="191249"/>
              <a:chOff x="0" y="0"/>
              <a:chExt cx="1496441" cy="2128901"/>
            </a:xfrm>
          </p:grpSpPr>
          <p:sp>
            <p:nvSpPr>
              <p:cNvPr id="138" name="Freeform 160">
                <a:extLst>
                  <a:ext uri="{FF2B5EF4-FFF2-40B4-BE49-F238E27FC236}">
                    <a16:creationId xmlns:a16="http://schemas.microsoft.com/office/drawing/2014/main" id="{48471BE2-4B05-E2D1-2682-A9332C672CEC}"/>
                  </a:ext>
                </a:extLst>
              </p:cNvPr>
              <p:cNvSpPr/>
              <p:nvPr/>
            </p:nvSpPr>
            <p:spPr>
              <a:xfrm>
                <a:off x="0" y="0"/>
                <a:ext cx="1496441" cy="2128901"/>
              </a:xfrm>
              <a:custGeom>
                <a:avLst/>
                <a:gdLst/>
                <a:ahLst/>
                <a:cxnLst/>
                <a:rect l="l" t="t" r="r" b="b"/>
                <a:pathLst>
                  <a:path w="1496441" h="2128901">
                    <a:moveTo>
                      <a:pt x="1496441" y="1696974"/>
                    </a:moveTo>
                    <a:lnTo>
                      <a:pt x="1496441" y="2128901"/>
                    </a:lnTo>
                    <a:lnTo>
                      <a:pt x="0" y="2128901"/>
                    </a:lnTo>
                    <a:lnTo>
                      <a:pt x="0" y="0"/>
                    </a:lnTo>
                    <a:lnTo>
                      <a:pt x="1470025" y="0"/>
                    </a:lnTo>
                    <a:lnTo>
                      <a:pt x="1470025" y="431927"/>
                    </a:lnTo>
                    <a:lnTo>
                      <a:pt x="491998" y="431927"/>
                    </a:lnTo>
                    <a:lnTo>
                      <a:pt x="491998" y="844804"/>
                    </a:lnTo>
                    <a:lnTo>
                      <a:pt x="1332357" y="844804"/>
                    </a:lnTo>
                    <a:lnTo>
                      <a:pt x="1332357" y="1244473"/>
                    </a:lnTo>
                    <a:lnTo>
                      <a:pt x="491998" y="1244473"/>
                    </a:lnTo>
                    <a:lnTo>
                      <a:pt x="491998" y="1696847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7" name="Group 161">
              <a:extLst>
                <a:ext uri="{FF2B5EF4-FFF2-40B4-BE49-F238E27FC236}">
                  <a16:creationId xmlns:a16="http://schemas.microsoft.com/office/drawing/2014/main" id="{A7A626A8-303F-4B31-7BD5-18C0764458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14465" y="607452"/>
              <a:ext cx="7028" cy="75619"/>
              <a:chOff x="0" y="0"/>
              <a:chExt cx="78232" cy="841756"/>
            </a:xfrm>
          </p:grpSpPr>
          <p:sp>
            <p:nvSpPr>
              <p:cNvPr id="137" name="Freeform 162">
                <a:extLst>
                  <a:ext uri="{FF2B5EF4-FFF2-40B4-BE49-F238E27FC236}">
                    <a16:creationId xmlns:a16="http://schemas.microsoft.com/office/drawing/2014/main" id="{2E38D5E4-63FB-3A13-4473-3730FDE399D9}"/>
                  </a:ext>
                </a:extLst>
              </p:cNvPr>
              <p:cNvSpPr/>
              <p:nvPr/>
            </p:nvSpPr>
            <p:spPr>
              <a:xfrm>
                <a:off x="0" y="0"/>
                <a:ext cx="78232" cy="841756"/>
              </a:xfrm>
              <a:custGeom>
                <a:avLst/>
                <a:gdLst/>
                <a:ahLst/>
                <a:cxnLst/>
                <a:rect l="l" t="t" r="r" b="b"/>
                <a:pathLst>
                  <a:path w="78232" h="841756">
                    <a:moveTo>
                      <a:pt x="0" y="241046"/>
                    </a:moveTo>
                    <a:lnTo>
                      <a:pt x="78232" y="241046"/>
                    </a:lnTo>
                    <a:lnTo>
                      <a:pt x="78232" y="841756"/>
                    </a:lnTo>
                    <a:lnTo>
                      <a:pt x="0" y="841756"/>
                    </a:lnTo>
                    <a:close/>
                    <a:moveTo>
                      <a:pt x="0" y="0"/>
                    </a:moveTo>
                    <a:lnTo>
                      <a:pt x="78232" y="0"/>
                    </a:lnTo>
                    <a:lnTo>
                      <a:pt x="78232" y="115443"/>
                    </a:lnTo>
                    <a:lnTo>
                      <a:pt x="0" y="11544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8" name="Group 163">
              <a:extLst>
                <a:ext uri="{FF2B5EF4-FFF2-40B4-BE49-F238E27FC236}">
                  <a16:creationId xmlns:a16="http://schemas.microsoft.com/office/drawing/2014/main" id="{8DA55468-D304-E6E8-7F99-6A80FAE716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36495" y="137918"/>
              <a:ext cx="36920" cy="38802"/>
              <a:chOff x="0" y="0"/>
              <a:chExt cx="410972" cy="431927"/>
            </a:xfrm>
          </p:grpSpPr>
          <p:sp>
            <p:nvSpPr>
              <p:cNvPr id="136" name="Freeform 164">
                <a:extLst>
                  <a:ext uri="{FF2B5EF4-FFF2-40B4-BE49-F238E27FC236}">
                    <a16:creationId xmlns:a16="http://schemas.microsoft.com/office/drawing/2014/main" id="{81B3E7BA-AF88-8DAF-5390-A4D7BDB1F440}"/>
                  </a:ext>
                </a:extLst>
              </p:cNvPr>
              <p:cNvSpPr/>
              <p:nvPr/>
            </p:nvSpPr>
            <p:spPr>
              <a:xfrm>
                <a:off x="0" y="0"/>
                <a:ext cx="410972" cy="431927"/>
              </a:xfrm>
              <a:custGeom>
                <a:avLst/>
                <a:gdLst/>
                <a:ahLst/>
                <a:cxnLst/>
                <a:rect l="l" t="t" r="r" b="b"/>
                <a:pathLst>
                  <a:path w="410972" h="431927">
                    <a:moveTo>
                      <a:pt x="0" y="0"/>
                    </a:moveTo>
                    <a:lnTo>
                      <a:pt x="410972" y="0"/>
                    </a:lnTo>
                    <a:lnTo>
                      <a:pt x="410972" y="431927"/>
                    </a:lnTo>
                    <a:lnTo>
                      <a:pt x="0" y="431927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9" name="Group 165">
              <a:extLst>
                <a:ext uri="{FF2B5EF4-FFF2-40B4-BE49-F238E27FC236}">
                  <a16:creationId xmlns:a16="http://schemas.microsoft.com/office/drawing/2014/main" id="{87C735DC-9808-4381-ED81-406C95E6DF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33285" y="628193"/>
              <a:ext cx="53577" cy="55904"/>
              <a:chOff x="0" y="0"/>
              <a:chExt cx="596392" cy="622300"/>
            </a:xfrm>
          </p:grpSpPr>
          <p:sp>
            <p:nvSpPr>
              <p:cNvPr id="135" name="Freeform 166">
                <a:extLst>
                  <a:ext uri="{FF2B5EF4-FFF2-40B4-BE49-F238E27FC236}">
                    <a16:creationId xmlns:a16="http://schemas.microsoft.com/office/drawing/2014/main" id="{AC5A0D8F-934A-5D3F-9FCD-3BDFBCD3FBA3}"/>
                  </a:ext>
                </a:extLst>
              </p:cNvPr>
              <p:cNvSpPr/>
              <p:nvPr/>
            </p:nvSpPr>
            <p:spPr>
              <a:xfrm>
                <a:off x="0" y="0"/>
                <a:ext cx="596392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596392" h="622300">
                    <a:moveTo>
                      <a:pt x="143256" y="483743"/>
                    </a:moveTo>
                    <a:cubicBezTo>
                      <a:pt x="185928" y="530352"/>
                      <a:pt x="237236" y="553593"/>
                      <a:pt x="297307" y="553593"/>
                    </a:cubicBezTo>
                    <a:cubicBezTo>
                      <a:pt x="357378" y="553593"/>
                      <a:pt x="408940" y="529844"/>
                      <a:pt x="451866" y="482600"/>
                    </a:cubicBezTo>
                    <a:cubicBezTo>
                      <a:pt x="494792" y="435356"/>
                      <a:pt x="516382" y="378206"/>
                      <a:pt x="516382" y="311404"/>
                    </a:cubicBezTo>
                    <a:cubicBezTo>
                      <a:pt x="516382" y="244602"/>
                      <a:pt x="494919" y="187452"/>
                      <a:pt x="451866" y="139954"/>
                    </a:cubicBezTo>
                    <a:cubicBezTo>
                      <a:pt x="408813" y="92456"/>
                      <a:pt x="357378" y="68707"/>
                      <a:pt x="297307" y="68707"/>
                    </a:cubicBezTo>
                    <a:cubicBezTo>
                      <a:pt x="258318" y="68707"/>
                      <a:pt x="221996" y="79629"/>
                      <a:pt x="188595" y="101346"/>
                    </a:cubicBezTo>
                    <a:cubicBezTo>
                      <a:pt x="155194" y="123063"/>
                      <a:pt x="128651" y="152908"/>
                      <a:pt x="108966" y="190627"/>
                    </a:cubicBezTo>
                    <a:cubicBezTo>
                      <a:pt x="89281" y="228346"/>
                      <a:pt x="79375" y="269367"/>
                      <a:pt x="79375" y="313690"/>
                    </a:cubicBezTo>
                    <a:cubicBezTo>
                      <a:pt x="79375" y="380492"/>
                      <a:pt x="100711" y="437261"/>
                      <a:pt x="143256" y="483743"/>
                    </a:cubicBezTo>
                    <a:moveTo>
                      <a:pt x="0" y="312547"/>
                    </a:moveTo>
                    <a:cubicBezTo>
                      <a:pt x="0" y="270891"/>
                      <a:pt x="7493" y="231013"/>
                      <a:pt x="22479" y="192913"/>
                    </a:cubicBezTo>
                    <a:cubicBezTo>
                      <a:pt x="37465" y="154813"/>
                      <a:pt x="58039" y="121539"/>
                      <a:pt x="83947" y="93218"/>
                    </a:cubicBezTo>
                    <a:cubicBezTo>
                      <a:pt x="109855" y="64897"/>
                      <a:pt x="141351" y="42291"/>
                      <a:pt x="178562" y="25400"/>
                    </a:cubicBezTo>
                    <a:cubicBezTo>
                      <a:pt x="215773" y="8509"/>
                      <a:pt x="255270" y="0"/>
                      <a:pt x="297307" y="0"/>
                    </a:cubicBezTo>
                    <a:cubicBezTo>
                      <a:pt x="353568" y="0"/>
                      <a:pt x="404749" y="14224"/>
                      <a:pt x="450723" y="42799"/>
                    </a:cubicBezTo>
                    <a:cubicBezTo>
                      <a:pt x="496697" y="71374"/>
                      <a:pt x="532511" y="109474"/>
                      <a:pt x="558038" y="157099"/>
                    </a:cubicBezTo>
                    <a:cubicBezTo>
                      <a:pt x="583565" y="204724"/>
                      <a:pt x="596392" y="256540"/>
                      <a:pt x="596392" y="312547"/>
                    </a:cubicBezTo>
                    <a:cubicBezTo>
                      <a:pt x="596392" y="368173"/>
                      <a:pt x="583692" y="419481"/>
                      <a:pt x="558419" y="466598"/>
                    </a:cubicBezTo>
                    <a:cubicBezTo>
                      <a:pt x="533146" y="513715"/>
                      <a:pt x="497459" y="551434"/>
                      <a:pt x="451485" y="579755"/>
                    </a:cubicBezTo>
                    <a:cubicBezTo>
                      <a:pt x="405511" y="608076"/>
                      <a:pt x="354203" y="622300"/>
                      <a:pt x="297434" y="622300"/>
                    </a:cubicBezTo>
                    <a:cubicBezTo>
                      <a:pt x="240665" y="622300"/>
                      <a:pt x="189484" y="608076"/>
                      <a:pt x="143764" y="579755"/>
                    </a:cubicBezTo>
                    <a:cubicBezTo>
                      <a:pt x="98044" y="551434"/>
                      <a:pt x="62611" y="513715"/>
                      <a:pt x="37592" y="466598"/>
                    </a:cubicBezTo>
                    <a:cubicBezTo>
                      <a:pt x="12573" y="419481"/>
                      <a:pt x="0" y="368046"/>
                      <a:pt x="0" y="312547"/>
                    </a:cubicBez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30" name="Group 167">
              <a:extLst>
                <a:ext uri="{FF2B5EF4-FFF2-40B4-BE49-F238E27FC236}">
                  <a16:creationId xmlns:a16="http://schemas.microsoft.com/office/drawing/2014/main" id="{75B13C0D-42C2-98E3-56D9-1019764E11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4083" y="281954"/>
              <a:ext cx="251992" cy="268625"/>
              <a:chOff x="63500" y="63500"/>
              <a:chExt cx="2805049" cy="2990215"/>
            </a:xfrm>
          </p:grpSpPr>
          <p:sp>
            <p:nvSpPr>
              <p:cNvPr id="131" name="Freeform 168">
                <a:extLst>
                  <a:ext uri="{FF2B5EF4-FFF2-40B4-BE49-F238E27FC236}">
                    <a16:creationId xmlns:a16="http://schemas.microsoft.com/office/drawing/2014/main" id="{C31937CE-F48E-626F-2CC0-52878D6F364E}"/>
                  </a:ext>
                </a:extLst>
              </p:cNvPr>
              <p:cNvSpPr/>
              <p:nvPr/>
            </p:nvSpPr>
            <p:spPr>
              <a:xfrm>
                <a:off x="294513" y="63500"/>
                <a:ext cx="2343785" cy="2320798"/>
              </a:xfrm>
              <a:custGeom>
                <a:avLst/>
                <a:gdLst/>
                <a:ahLst/>
                <a:cxnLst/>
                <a:rect l="l" t="t" r="r" b="b"/>
                <a:pathLst>
                  <a:path w="2343785" h="2320798">
                    <a:moveTo>
                      <a:pt x="1732026" y="541274"/>
                    </a:moveTo>
                    <a:lnTo>
                      <a:pt x="1650111" y="303022"/>
                    </a:lnTo>
                    <a:lnTo>
                      <a:pt x="1545844" y="0"/>
                    </a:lnTo>
                    <a:lnTo>
                      <a:pt x="801243" y="0"/>
                    </a:lnTo>
                    <a:lnTo>
                      <a:pt x="696595" y="303149"/>
                    </a:lnTo>
                    <a:lnTo>
                      <a:pt x="513842" y="832612"/>
                    </a:lnTo>
                    <a:lnTo>
                      <a:pt x="0" y="2320798"/>
                    </a:lnTo>
                    <a:lnTo>
                      <a:pt x="704215" y="2320798"/>
                    </a:lnTo>
                    <a:lnTo>
                      <a:pt x="704596" y="2319655"/>
                    </a:lnTo>
                    <a:lnTo>
                      <a:pt x="1634109" y="2319655"/>
                    </a:lnTo>
                    <a:lnTo>
                      <a:pt x="1634490" y="2320798"/>
                    </a:lnTo>
                    <a:lnTo>
                      <a:pt x="2343785" y="2320798"/>
                    </a:lnTo>
                    <a:close/>
                  </a:path>
                </a:pathLst>
              </a:custGeom>
              <a:solidFill>
                <a:srgbClr val="183E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32" name="Freeform 169">
                <a:extLst>
                  <a:ext uri="{FF2B5EF4-FFF2-40B4-BE49-F238E27FC236}">
                    <a16:creationId xmlns:a16="http://schemas.microsoft.com/office/drawing/2014/main" id="{8B360087-8FDE-0174-BF57-64F6389C4209}"/>
                  </a:ext>
                </a:extLst>
              </p:cNvPr>
              <p:cNvSpPr/>
              <p:nvPr/>
            </p:nvSpPr>
            <p:spPr>
              <a:xfrm>
                <a:off x="998728" y="661797"/>
                <a:ext cx="930021" cy="1722501"/>
              </a:xfrm>
              <a:custGeom>
                <a:avLst/>
                <a:gdLst/>
                <a:ahLst/>
                <a:cxnLst/>
                <a:rect l="l" t="t" r="r" b="b"/>
                <a:pathLst>
                  <a:path w="930021" h="1722501">
                    <a:moveTo>
                      <a:pt x="0" y="1722501"/>
                    </a:moveTo>
                    <a:lnTo>
                      <a:pt x="930021" y="1722501"/>
                    </a:lnTo>
                    <a:lnTo>
                      <a:pt x="470281" y="0"/>
                    </a:lnTo>
                    <a:close/>
                  </a:path>
                </a:pathLst>
              </a:custGeom>
              <a:solidFill>
                <a:srgbClr val="FFC20E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33" name="Freeform 170">
                <a:extLst>
                  <a:ext uri="{FF2B5EF4-FFF2-40B4-BE49-F238E27FC236}">
                    <a16:creationId xmlns:a16="http://schemas.microsoft.com/office/drawing/2014/main" id="{7834482C-2267-EB35-F700-3E92BB3FFE5E}"/>
                  </a:ext>
                </a:extLst>
              </p:cNvPr>
              <p:cNvSpPr/>
              <p:nvPr/>
            </p:nvSpPr>
            <p:spPr>
              <a:xfrm>
                <a:off x="63500" y="2384425"/>
                <a:ext cx="935355" cy="669290"/>
              </a:xfrm>
              <a:custGeom>
                <a:avLst/>
                <a:gdLst/>
                <a:ahLst/>
                <a:cxnLst/>
                <a:rect l="l" t="t" r="r" b="b"/>
                <a:pathLst>
                  <a:path w="935355" h="669290">
                    <a:moveTo>
                      <a:pt x="0" y="669290"/>
                    </a:moveTo>
                    <a:lnTo>
                      <a:pt x="707390" y="669290"/>
                    </a:lnTo>
                    <a:lnTo>
                      <a:pt x="935355" y="0"/>
                    </a:lnTo>
                    <a:lnTo>
                      <a:pt x="23114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34" name="Freeform 171">
                <a:extLst>
                  <a:ext uri="{FF2B5EF4-FFF2-40B4-BE49-F238E27FC236}">
                    <a16:creationId xmlns:a16="http://schemas.microsoft.com/office/drawing/2014/main" id="{F6179638-7AC1-7E80-3CE0-F55DD79B4605}"/>
                  </a:ext>
                </a:extLst>
              </p:cNvPr>
              <p:cNvSpPr/>
              <p:nvPr/>
            </p:nvSpPr>
            <p:spPr>
              <a:xfrm>
                <a:off x="1929130" y="2384298"/>
                <a:ext cx="939419" cy="669290"/>
              </a:xfrm>
              <a:custGeom>
                <a:avLst/>
                <a:gdLst/>
                <a:ahLst/>
                <a:cxnLst/>
                <a:rect l="l" t="t" r="r" b="b"/>
                <a:pathLst>
                  <a:path w="939419" h="669290">
                    <a:moveTo>
                      <a:pt x="0" y="0"/>
                    </a:moveTo>
                    <a:lnTo>
                      <a:pt x="231902" y="669290"/>
                    </a:lnTo>
                    <a:lnTo>
                      <a:pt x="939419" y="669290"/>
                    </a:lnTo>
                    <a:lnTo>
                      <a:pt x="709295" y="0"/>
                    </a:lnTo>
                    <a:close/>
                  </a:path>
                </a:pathLst>
              </a:custGeom>
              <a:solidFill>
                <a:srgbClr val="00CB00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</p:grpSp>
      <p:grpSp>
        <p:nvGrpSpPr>
          <p:cNvPr id="179" name="Group 172">
            <a:extLst>
              <a:ext uri="{FF2B5EF4-FFF2-40B4-BE49-F238E27FC236}">
                <a16:creationId xmlns:a16="http://schemas.microsoft.com/office/drawing/2014/main" id="{3D76DEBE-646C-0DED-300B-82D360ADC1F5}"/>
              </a:ext>
            </a:extLst>
          </p:cNvPr>
          <p:cNvGrpSpPr/>
          <p:nvPr/>
        </p:nvGrpSpPr>
        <p:grpSpPr>
          <a:xfrm rot="2667048">
            <a:off x="9599636" y="3649267"/>
            <a:ext cx="829945" cy="839671"/>
            <a:chOff x="0" y="-9525"/>
            <a:chExt cx="812800" cy="822325"/>
          </a:xfrm>
        </p:grpSpPr>
        <p:sp>
          <p:nvSpPr>
            <p:cNvPr id="180" name="Freeform 173">
              <a:extLst>
                <a:ext uri="{FF2B5EF4-FFF2-40B4-BE49-F238E27FC236}">
                  <a16:creationId xmlns:a16="http://schemas.microsoft.com/office/drawing/2014/main" id="{4D6F11A2-8832-96D6-BD91-A29EBF6810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174127"/>
                  </a:moveTo>
                  <a:lnTo>
                    <a:pt x="812800" y="638673"/>
                  </a:lnTo>
                  <a:cubicBezTo>
                    <a:pt x="812800" y="734841"/>
                    <a:pt x="734841" y="812800"/>
                    <a:pt x="638673" y="812800"/>
                  </a:cubicBezTo>
                  <a:lnTo>
                    <a:pt x="174127" y="812800"/>
                  </a:lnTo>
                  <a:cubicBezTo>
                    <a:pt x="77959" y="812800"/>
                    <a:pt x="0" y="734841"/>
                    <a:pt x="0" y="638673"/>
                  </a:cubicBezTo>
                  <a:lnTo>
                    <a:pt x="0" y="174127"/>
                  </a:lnTo>
                  <a:cubicBezTo>
                    <a:pt x="0" y="77959"/>
                    <a:pt x="77959" y="0"/>
                    <a:pt x="174127" y="0"/>
                  </a:cubicBezTo>
                  <a:lnTo>
                    <a:pt x="638673" y="0"/>
                  </a:lnTo>
                  <a:cubicBezTo>
                    <a:pt x="734841" y="0"/>
                    <a:pt x="812800" y="77959"/>
                    <a:pt x="812800" y="174127"/>
                  </a:cubicBezTo>
                  <a:close/>
                </a:path>
              </a:pathLst>
            </a:custGeom>
            <a:ln w="38100" cap="rnd">
              <a:solidFill>
                <a:srgbClr val="E0411C"/>
              </a:solidFill>
              <a:prstDash val="sysDot"/>
              <a:round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81" name="TextBox 174">
              <a:extLst>
                <a:ext uri="{FF2B5EF4-FFF2-40B4-BE49-F238E27FC236}">
                  <a16:creationId xmlns:a16="http://schemas.microsoft.com/office/drawing/2014/main" id="{B79407E4-ABC1-97CB-9C4C-9F4B2C9DAC92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sp>
        <p:nvSpPr>
          <p:cNvPr id="182" name="Freeform 175">
            <a:extLst>
              <a:ext uri="{FF2B5EF4-FFF2-40B4-BE49-F238E27FC236}">
                <a16:creationId xmlns:a16="http://schemas.microsoft.com/office/drawing/2014/main" id="{F3CE6D0B-7485-409B-D57C-4A777985DB5B}"/>
              </a:ext>
            </a:extLst>
          </p:cNvPr>
          <p:cNvSpPr/>
          <p:nvPr/>
        </p:nvSpPr>
        <p:spPr>
          <a:xfrm>
            <a:off x="10890945" y="2317037"/>
            <a:ext cx="758055" cy="422523"/>
          </a:xfrm>
          <a:custGeom>
            <a:avLst/>
            <a:gdLst/>
            <a:ahLst/>
            <a:cxnLst/>
            <a:rect l="l" t="t" r="r" b="b"/>
            <a:pathLst>
              <a:path w="1137082" h="633784">
                <a:moveTo>
                  <a:pt x="0" y="0"/>
                </a:moveTo>
                <a:lnTo>
                  <a:pt x="1137082" y="0"/>
                </a:lnTo>
                <a:lnTo>
                  <a:pt x="1137082" y="633784"/>
                </a:lnTo>
                <a:lnTo>
                  <a:pt x="0" y="633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83" name="Freeform 176">
            <a:extLst>
              <a:ext uri="{FF2B5EF4-FFF2-40B4-BE49-F238E27FC236}">
                <a16:creationId xmlns:a16="http://schemas.microsoft.com/office/drawing/2014/main" id="{862DB4DF-F8D6-DAE2-3517-00918C5C544E}"/>
              </a:ext>
            </a:extLst>
          </p:cNvPr>
          <p:cNvSpPr/>
          <p:nvPr/>
        </p:nvSpPr>
        <p:spPr>
          <a:xfrm>
            <a:off x="10733774" y="2017985"/>
            <a:ext cx="1072397" cy="1072546"/>
          </a:xfrm>
          <a:custGeom>
            <a:avLst/>
            <a:gdLst/>
            <a:ahLst/>
            <a:cxnLst/>
            <a:rect l="l" t="t" r="r" b="b"/>
            <a:pathLst>
              <a:path w="1608596" h="1608819">
                <a:moveTo>
                  <a:pt x="0" y="0"/>
                </a:moveTo>
                <a:lnTo>
                  <a:pt x="1608596" y="0"/>
                </a:lnTo>
                <a:lnTo>
                  <a:pt x="1608596" y="1608819"/>
                </a:lnTo>
                <a:lnTo>
                  <a:pt x="0" y="16088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84" name="AutoShape 177">
            <a:extLst>
              <a:ext uri="{FF2B5EF4-FFF2-40B4-BE49-F238E27FC236}">
                <a16:creationId xmlns:a16="http://schemas.microsoft.com/office/drawing/2014/main" id="{08EC6E80-9233-5777-B89B-E2870BC353B0}"/>
              </a:ext>
            </a:extLst>
          </p:cNvPr>
          <p:cNvSpPr/>
          <p:nvPr/>
        </p:nvSpPr>
        <p:spPr>
          <a:xfrm>
            <a:off x="7416638" y="4904344"/>
            <a:ext cx="0" cy="406346"/>
          </a:xfrm>
          <a:prstGeom prst="line">
            <a:avLst/>
          </a:prstGeom>
          <a:ln w="38100" cap="flat">
            <a:solidFill>
              <a:srgbClr val="E0411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185" name="AutoShape 178">
            <a:extLst>
              <a:ext uri="{FF2B5EF4-FFF2-40B4-BE49-F238E27FC236}">
                <a16:creationId xmlns:a16="http://schemas.microsoft.com/office/drawing/2014/main" id="{77DFB325-D02F-7365-5B53-7583BF2C1455}"/>
              </a:ext>
            </a:extLst>
          </p:cNvPr>
          <p:cNvSpPr/>
          <p:nvPr/>
        </p:nvSpPr>
        <p:spPr>
          <a:xfrm>
            <a:off x="4712989" y="4902058"/>
            <a:ext cx="0" cy="467306"/>
          </a:xfrm>
          <a:prstGeom prst="line">
            <a:avLst/>
          </a:prstGeom>
          <a:ln w="38100" cap="rnd">
            <a:solidFill>
              <a:srgbClr val="333C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grpSp>
        <p:nvGrpSpPr>
          <p:cNvPr id="186" name="Group 179">
            <a:extLst>
              <a:ext uri="{FF2B5EF4-FFF2-40B4-BE49-F238E27FC236}">
                <a16:creationId xmlns:a16="http://schemas.microsoft.com/office/drawing/2014/main" id="{055A6B8F-8193-206F-EA2D-1DC3E08484A3}"/>
              </a:ext>
            </a:extLst>
          </p:cNvPr>
          <p:cNvGrpSpPr/>
          <p:nvPr/>
        </p:nvGrpSpPr>
        <p:grpSpPr>
          <a:xfrm>
            <a:off x="7017772" y="5423288"/>
            <a:ext cx="829946" cy="839672"/>
            <a:chOff x="350531" y="327052"/>
            <a:chExt cx="1659891" cy="1679342"/>
          </a:xfrm>
        </p:grpSpPr>
        <p:sp>
          <p:nvSpPr>
            <p:cNvPr id="187" name="Freeform 180">
              <a:extLst>
                <a:ext uri="{FF2B5EF4-FFF2-40B4-BE49-F238E27FC236}">
                  <a16:creationId xmlns:a16="http://schemas.microsoft.com/office/drawing/2014/main" id="{59DBF40D-6C85-C626-0E7D-336C7C83A8D3}"/>
                </a:ext>
              </a:extLst>
            </p:cNvPr>
            <p:cNvSpPr/>
            <p:nvPr/>
          </p:nvSpPr>
          <p:spPr>
            <a:xfrm>
              <a:off x="502211" y="758035"/>
              <a:ext cx="1342909" cy="831261"/>
            </a:xfrm>
            <a:custGeom>
              <a:avLst/>
              <a:gdLst/>
              <a:ahLst/>
              <a:cxnLst/>
              <a:rect l="l" t="t" r="r" b="b"/>
              <a:pathLst>
                <a:path w="1342909" h="831261">
                  <a:moveTo>
                    <a:pt x="0" y="0"/>
                  </a:moveTo>
                  <a:lnTo>
                    <a:pt x="1342910" y="0"/>
                  </a:lnTo>
                  <a:lnTo>
                    <a:pt x="1342910" y="831261"/>
                  </a:lnTo>
                  <a:lnTo>
                    <a:pt x="0" y="83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grpSp>
          <p:nvGrpSpPr>
            <p:cNvPr id="188" name="Group 181">
              <a:extLst>
                <a:ext uri="{FF2B5EF4-FFF2-40B4-BE49-F238E27FC236}">
                  <a16:creationId xmlns:a16="http://schemas.microsoft.com/office/drawing/2014/main" id="{A069ADE8-3F84-D6AC-57F0-82DDD28D182A}"/>
                </a:ext>
              </a:extLst>
            </p:cNvPr>
            <p:cNvGrpSpPr/>
            <p:nvPr/>
          </p:nvGrpSpPr>
          <p:grpSpPr>
            <a:xfrm rot="2667048">
              <a:off x="350531" y="327052"/>
              <a:ext cx="1659891" cy="1679342"/>
              <a:chOff x="0" y="-9525"/>
              <a:chExt cx="812800" cy="822325"/>
            </a:xfrm>
          </p:grpSpPr>
          <p:sp>
            <p:nvSpPr>
              <p:cNvPr id="189" name="Freeform 182">
                <a:extLst>
                  <a:ext uri="{FF2B5EF4-FFF2-40B4-BE49-F238E27FC236}">
                    <a16:creationId xmlns:a16="http://schemas.microsoft.com/office/drawing/2014/main" id="{40A66D5F-19DC-B59C-1DCC-8B23582B15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74127"/>
                    </a:moveTo>
                    <a:lnTo>
                      <a:pt x="812800" y="638673"/>
                    </a:lnTo>
                    <a:cubicBezTo>
                      <a:pt x="812800" y="734841"/>
                      <a:pt x="734841" y="812800"/>
                      <a:pt x="638673" y="812800"/>
                    </a:cubicBezTo>
                    <a:lnTo>
                      <a:pt x="174127" y="812800"/>
                    </a:lnTo>
                    <a:cubicBezTo>
                      <a:pt x="77959" y="812800"/>
                      <a:pt x="0" y="734841"/>
                      <a:pt x="0" y="638673"/>
                    </a:cubicBezTo>
                    <a:lnTo>
                      <a:pt x="0" y="174127"/>
                    </a:lnTo>
                    <a:cubicBezTo>
                      <a:pt x="0" y="77959"/>
                      <a:pt x="77959" y="0"/>
                      <a:pt x="174127" y="0"/>
                    </a:cubicBezTo>
                    <a:lnTo>
                      <a:pt x="638673" y="0"/>
                    </a:lnTo>
                    <a:cubicBezTo>
                      <a:pt x="734841" y="0"/>
                      <a:pt x="812800" y="77959"/>
                      <a:pt x="812800" y="174127"/>
                    </a:cubicBezTo>
                    <a:close/>
                  </a:path>
                </a:pathLst>
              </a:custGeom>
              <a:ln w="38100" cap="rnd">
                <a:solidFill>
                  <a:srgbClr val="E0411C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90" name="TextBox 183">
                <a:extLst>
                  <a:ext uri="{FF2B5EF4-FFF2-40B4-BE49-F238E27FC236}">
                    <a16:creationId xmlns:a16="http://schemas.microsoft.com/office/drawing/2014/main" id="{79EC0AD3-3C91-6B6F-E3F5-4A73D95EB32A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</p:grpSp>
      <p:sp>
        <p:nvSpPr>
          <p:cNvPr id="191" name="AutoShape 184">
            <a:extLst>
              <a:ext uri="{FF2B5EF4-FFF2-40B4-BE49-F238E27FC236}">
                <a16:creationId xmlns:a16="http://schemas.microsoft.com/office/drawing/2014/main" id="{C2C0AB0B-0853-7CB1-A991-5023BD5A2569}"/>
              </a:ext>
            </a:extLst>
          </p:cNvPr>
          <p:cNvSpPr/>
          <p:nvPr/>
        </p:nvSpPr>
        <p:spPr>
          <a:xfrm>
            <a:off x="3246214" y="3379275"/>
            <a:ext cx="1921973" cy="0"/>
          </a:xfrm>
          <a:prstGeom prst="line">
            <a:avLst/>
          </a:prstGeom>
          <a:ln w="38100" cap="flat">
            <a:solidFill>
              <a:srgbClr val="E0411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192" name="AutoShape 185">
            <a:extLst>
              <a:ext uri="{FF2B5EF4-FFF2-40B4-BE49-F238E27FC236}">
                <a16:creationId xmlns:a16="http://schemas.microsoft.com/office/drawing/2014/main" id="{AA039A0A-EBF8-C151-E771-92A31AB20C99}"/>
              </a:ext>
            </a:extLst>
          </p:cNvPr>
          <p:cNvSpPr/>
          <p:nvPr/>
        </p:nvSpPr>
        <p:spPr>
          <a:xfrm flipH="1">
            <a:off x="3203567" y="3201566"/>
            <a:ext cx="0" cy="355419"/>
          </a:xfrm>
          <a:prstGeom prst="line">
            <a:avLst/>
          </a:prstGeom>
          <a:ln w="38100" cap="flat">
            <a:solidFill>
              <a:srgbClr val="E0411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grpSp>
        <p:nvGrpSpPr>
          <p:cNvPr id="193" name="Group 186">
            <a:extLst>
              <a:ext uri="{FF2B5EF4-FFF2-40B4-BE49-F238E27FC236}">
                <a16:creationId xmlns:a16="http://schemas.microsoft.com/office/drawing/2014/main" id="{50692F7D-27B7-FEC2-13E0-DC31D506820B}"/>
              </a:ext>
            </a:extLst>
          </p:cNvPr>
          <p:cNvGrpSpPr/>
          <p:nvPr/>
        </p:nvGrpSpPr>
        <p:grpSpPr>
          <a:xfrm>
            <a:off x="2785650" y="2224024"/>
            <a:ext cx="829946" cy="839673"/>
            <a:chOff x="350531" y="327052"/>
            <a:chExt cx="1659891" cy="1679342"/>
          </a:xfrm>
        </p:grpSpPr>
        <p:sp>
          <p:nvSpPr>
            <p:cNvPr id="194" name="Freeform 187">
              <a:extLst>
                <a:ext uri="{FF2B5EF4-FFF2-40B4-BE49-F238E27FC236}">
                  <a16:creationId xmlns:a16="http://schemas.microsoft.com/office/drawing/2014/main" id="{870E8B0C-16F0-0C7B-E194-79971470ED96}"/>
                </a:ext>
              </a:extLst>
            </p:cNvPr>
            <p:cNvSpPr/>
            <p:nvPr/>
          </p:nvSpPr>
          <p:spPr>
            <a:xfrm>
              <a:off x="386242" y="888351"/>
              <a:ext cx="1427341" cy="505517"/>
            </a:xfrm>
            <a:custGeom>
              <a:avLst/>
              <a:gdLst/>
              <a:ahLst/>
              <a:cxnLst/>
              <a:rect l="l" t="t" r="r" b="b"/>
              <a:pathLst>
                <a:path w="1427341" h="505517">
                  <a:moveTo>
                    <a:pt x="0" y="0"/>
                  </a:moveTo>
                  <a:lnTo>
                    <a:pt x="1427341" y="0"/>
                  </a:lnTo>
                  <a:lnTo>
                    <a:pt x="1427341" y="505516"/>
                  </a:lnTo>
                  <a:lnTo>
                    <a:pt x="0" y="50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grpSp>
          <p:nvGrpSpPr>
            <p:cNvPr id="195" name="Group 188">
              <a:extLst>
                <a:ext uri="{FF2B5EF4-FFF2-40B4-BE49-F238E27FC236}">
                  <a16:creationId xmlns:a16="http://schemas.microsoft.com/office/drawing/2014/main" id="{E4777C37-6408-38C5-7969-6E9D8DCDE733}"/>
                </a:ext>
              </a:extLst>
            </p:cNvPr>
            <p:cNvGrpSpPr/>
            <p:nvPr/>
          </p:nvGrpSpPr>
          <p:grpSpPr>
            <a:xfrm rot="2667048">
              <a:off x="350531" y="327052"/>
              <a:ext cx="1659891" cy="1679342"/>
              <a:chOff x="0" y="-9525"/>
              <a:chExt cx="812800" cy="822325"/>
            </a:xfrm>
          </p:grpSpPr>
          <p:sp>
            <p:nvSpPr>
              <p:cNvPr id="196" name="Freeform 189">
                <a:extLst>
                  <a:ext uri="{FF2B5EF4-FFF2-40B4-BE49-F238E27FC236}">
                    <a16:creationId xmlns:a16="http://schemas.microsoft.com/office/drawing/2014/main" id="{6332A510-10EC-8592-DD95-0EA56C4C58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74127"/>
                    </a:moveTo>
                    <a:lnTo>
                      <a:pt x="812800" y="638673"/>
                    </a:lnTo>
                    <a:cubicBezTo>
                      <a:pt x="812800" y="734841"/>
                      <a:pt x="734841" y="812800"/>
                      <a:pt x="638673" y="812800"/>
                    </a:cubicBezTo>
                    <a:lnTo>
                      <a:pt x="174127" y="812800"/>
                    </a:lnTo>
                    <a:cubicBezTo>
                      <a:pt x="77959" y="812800"/>
                      <a:pt x="0" y="734841"/>
                      <a:pt x="0" y="638673"/>
                    </a:cubicBezTo>
                    <a:lnTo>
                      <a:pt x="0" y="174127"/>
                    </a:lnTo>
                    <a:cubicBezTo>
                      <a:pt x="0" y="77959"/>
                      <a:pt x="77959" y="0"/>
                      <a:pt x="174127" y="0"/>
                    </a:cubicBezTo>
                    <a:lnTo>
                      <a:pt x="638673" y="0"/>
                    </a:lnTo>
                    <a:cubicBezTo>
                      <a:pt x="734841" y="0"/>
                      <a:pt x="812800" y="77959"/>
                      <a:pt x="812800" y="174127"/>
                    </a:cubicBezTo>
                    <a:close/>
                  </a:path>
                </a:pathLst>
              </a:custGeom>
              <a:ln w="38100" cap="rnd">
                <a:solidFill>
                  <a:srgbClr val="E0411C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97" name="TextBox 190">
                <a:extLst>
                  <a:ext uri="{FF2B5EF4-FFF2-40B4-BE49-F238E27FC236}">
                    <a16:creationId xmlns:a16="http://schemas.microsoft.com/office/drawing/2014/main" id="{C2A1FE72-F4A7-5B64-BB10-F063C95F0D5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sz="1200"/>
              </a:p>
            </p:txBody>
          </p:sp>
        </p:grpSp>
      </p:grpSp>
      <p:sp>
        <p:nvSpPr>
          <p:cNvPr id="198" name="Freeform 191">
            <a:extLst>
              <a:ext uri="{FF2B5EF4-FFF2-40B4-BE49-F238E27FC236}">
                <a16:creationId xmlns:a16="http://schemas.microsoft.com/office/drawing/2014/main" id="{30B04492-7F34-7013-F183-C71D1FD30938}"/>
              </a:ext>
            </a:extLst>
          </p:cNvPr>
          <p:cNvSpPr/>
          <p:nvPr/>
        </p:nvSpPr>
        <p:spPr>
          <a:xfrm>
            <a:off x="2784227" y="3954354"/>
            <a:ext cx="813281" cy="242337"/>
          </a:xfrm>
          <a:custGeom>
            <a:avLst/>
            <a:gdLst/>
            <a:ahLst/>
            <a:cxnLst/>
            <a:rect l="l" t="t" r="r" b="b"/>
            <a:pathLst>
              <a:path w="1219921" h="363506">
                <a:moveTo>
                  <a:pt x="0" y="0"/>
                </a:moveTo>
                <a:lnTo>
                  <a:pt x="1219922" y="0"/>
                </a:lnTo>
                <a:lnTo>
                  <a:pt x="1219922" y="363506"/>
                </a:lnTo>
                <a:lnTo>
                  <a:pt x="0" y="363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199" name="Group 192">
            <a:extLst>
              <a:ext uri="{FF2B5EF4-FFF2-40B4-BE49-F238E27FC236}">
                <a16:creationId xmlns:a16="http://schemas.microsoft.com/office/drawing/2014/main" id="{CFEF6E0C-5581-3F57-8603-2915E22B5597}"/>
              </a:ext>
            </a:extLst>
          </p:cNvPr>
          <p:cNvGrpSpPr/>
          <p:nvPr/>
        </p:nvGrpSpPr>
        <p:grpSpPr>
          <a:xfrm rot="2667048">
            <a:off x="2785650" y="3670534"/>
            <a:ext cx="829945" cy="839671"/>
            <a:chOff x="0" y="-9525"/>
            <a:chExt cx="812800" cy="822325"/>
          </a:xfrm>
        </p:grpSpPr>
        <p:sp>
          <p:nvSpPr>
            <p:cNvPr id="200" name="Freeform 193">
              <a:extLst>
                <a:ext uri="{FF2B5EF4-FFF2-40B4-BE49-F238E27FC236}">
                  <a16:creationId xmlns:a16="http://schemas.microsoft.com/office/drawing/2014/main" id="{1E46373B-848F-C030-BAD1-C8C8C65E268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174127"/>
                  </a:moveTo>
                  <a:lnTo>
                    <a:pt x="812800" y="638673"/>
                  </a:lnTo>
                  <a:cubicBezTo>
                    <a:pt x="812800" y="734841"/>
                    <a:pt x="734841" y="812800"/>
                    <a:pt x="638673" y="812800"/>
                  </a:cubicBezTo>
                  <a:lnTo>
                    <a:pt x="174127" y="812800"/>
                  </a:lnTo>
                  <a:cubicBezTo>
                    <a:pt x="77959" y="812800"/>
                    <a:pt x="0" y="734841"/>
                    <a:pt x="0" y="638673"/>
                  </a:cubicBezTo>
                  <a:lnTo>
                    <a:pt x="0" y="174127"/>
                  </a:lnTo>
                  <a:cubicBezTo>
                    <a:pt x="0" y="77959"/>
                    <a:pt x="77959" y="0"/>
                    <a:pt x="174127" y="0"/>
                  </a:cubicBezTo>
                  <a:lnTo>
                    <a:pt x="638673" y="0"/>
                  </a:lnTo>
                  <a:cubicBezTo>
                    <a:pt x="734841" y="0"/>
                    <a:pt x="812800" y="77959"/>
                    <a:pt x="812800" y="174127"/>
                  </a:cubicBezTo>
                  <a:close/>
                </a:path>
              </a:pathLst>
            </a:custGeom>
            <a:ln w="38100" cap="rnd">
              <a:solidFill>
                <a:srgbClr val="E0411C"/>
              </a:solidFill>
              <a:prstDash val="sysDot"/>
              <a:round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01" name="TextBox 194">
              <a:extLst>
                <a:ext uri="{FF2B5EF4-FFF2-40B4-BE49-F238E27FC236}">
                  <a16:creationId xmlns:a16="http://schemas.microsoft.com/office/drawing/2014/main" id="{13CFDDD8-B638-E687-9E1E-D3AB6F461F2F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202" name="Group 195">
            <a:extLst>
              <a:ext uri="{FF2B5EF4-FFF2-40B4-BE49-F238E27FC236}">
                <a16:creationId xmlns:a16="http://schemas.microsoft.com/office/drawing/2014/main" id="{149EABFA-D51E-BDB5-481F-50A3118C63BE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8" y="4302855"/>
            <a:ext cx="601476" cy="601476"/>
            <a:chOff x="0" y="0"/>
            <a:chExt cx="1215898" cy="1215898"/>
          </a:xfrm>
        </p:grpSpPr>
        <p:sp>
          <p:nvSpPr>
            <p:cNvPr id="203" name="Freeform 196">
              <a:extLst>
                <a:ext uri="{FF2B5EF4-FFF2-40B4-BE49-F238E27FC236}">
                  <a16:creationId xmlns:a16="http://schemas.microsoft.com/office/drawing/2014/main" id="{84CD05BB-A417-94DF-A664-7F8B85D3BCCD}"/>
                </a:ext>
              </a:extLst>
            </p:cNvPr>
            <p:cNvSpPr/>
            <p:nvPr/>
          </p:nvSpPr>
          <p:spPr>
            <a:xfrm>
              <a:off x="0" y="0"/>
              <a:ext cx="1215898" cy="1215898"/>
            </a:xfrm>
            <a:custGeom>
              <a:avLst/>
              <a:gdLst/>
              <a:ahLst/>
              <a:cxnLst/>
              <a:rect l="l" t="t" r="r" b="b"/>
              <a:pathLst>
                <a:path w="1215898" h="1215898">
                  <a:moveTo>
                    <a:pt x="451104" y="184658"/>
                  </a:moveTo>
                  <a:lnTo>
                    <a:pt x="521462" y="255016"/>
                  </a:lnTo>
                  <a:lnTo>
                    <a:pt x="451104" y="325374"/>
                  </a:lnTo>
                  <a:lnTo>
                    <a:pt x="451104" y="294132"/>
                  </a:lnTo>
                  <a:cubicBezTo>
                    <a:pt x="451104" y="283337"/>
                    <a:pt x="442341" y="274447"/>
                    <a:pt x="431546" y="274447"/>
                  </a:cubicBezTo>
                  <a:lnTo>
                    <a:pt x="333375" y="274447"/>
                  </a:lnTo>
                  <a:cubicBezTo>
                    <a:pt x="290068" y="274447"/>
                    <a:pt x="254889" y="309626"/>
                    <a:pt x="254889" y="352933"/>
                  </a:cubicBezTo>
                  <a:lnTo>
                    <a:pt x="254889" y="411734"/>
                  </a:lnTo>
                  <a:lnTo>
                    <a:pt x="215773" y="411734"/>
                  </a:lnTo>
                  <a:lnTo>
                    <a:pt x="215773" y="353060"/>
                  </a:lnTo>
                  <a:cubicBezTo>
                    <a:pt x="215773" y="288163"/>
                    <a:pt x="268605" y="235458"/>
                    <a:pt x="333375" y="235458"/>
                  </a:cubicBezTo>
                  <a:lnTo>
                    <a:pt x="431419" y="235458"/>
                  </a:lnTo>
                  <a:cubicBezTo>
                    <a:pt x="442214" y="235458"/>
                    <a:pt x="450977" y="226695"/>
                    <a:pt x="450977" y="215900"/>
                  </a:cubicBezTo>
                  <a:lnTo>
                    <a:pt x="450977" y="184658"/>
                  </a:lnTo>
                  <a:close/>
                  <a:moveTo>
                    <a:pt x="431419" y="117729"/>
                  </a:moveTo>
                  <a:cubicBezTo>
                    <a:pt x="428879" y="117729"/>
                    <a:pt x="426339" y="118237"/>
                    <a:pt x="423926" y="119253"/>
                  </a:cubicBezTo>
                  <a:cubicBezTo>
                    <a:pt x="416560" y="122301"/>
                    <a:pt x="411861" y="129413"/>
                    <a:pt x="411861" y="137414"/>
                  </a:cubicBezTo>
                  <a:lnTo>
                    <a:pt x="411861" y="196215"/>
                  </a:lnTo>
                  <a:lnTo>
                    <a:pt x="333375" y="196215"/>
                  </a:lnTo>
                  <a:cubicBezTo>
                    <a:pt x="246888" y="196215"/>
                    <a:pt x="176530" y="266573"/>
                    <a:pt x="176530" y="353060"/>
                  </a:cubicBezTo>
                  <a:lnTo>
                    <a:pt x="176530" y="431546"/>
                  </a:lnTo>
                  <a:cubicBezTo>
                    <a:pt x="176530" y="442341"/>
                    <a:pt x="185293" y="451104"/>
                    <a:pt x="196088" y="451104"/>
                  </a:cubicBezTo>
                  <a:lnTo>
                    <a:pt x="274574" y="451104"/>
                  </a:lnTo>
                  <a:cubicBezTo>
                    <a:pt x="285369" y="451104"/>
                    <a:pt x="294132" y="442341"/>
                    <a:pt x="294132" y="431546"/>
                  </a:cubicBezTo>
                  <a:lnTo>
                    <a:pt x="294132" y="353060"/>
                  </a:lnTo>
                  <a:cubicBezTo>
                    <a:pt x="294132" y="331470"/>
                    <a:pt x="311785" y="313817"/>
                    <a:pt x="333375" y="313817"/>
                  </a:cubicBezTo>
                  <a:lnTo>
                    <a:pt x="411861" y="313817"/>
                  </a:lnTo>
                  <a:lnTo>
                    <a:pt x="411861" y="372618"/>
                  </a:lnTo>
                  <a:cubicBezTo>
                    <a:pt x="411861" y="380492"/>
                    <a:pt x="416687" y="387731"/>
                    <a:pt x="423926" y="390779"/>
                  </a:cubicBezTo>
                  <a:cubicBezTo>
                    <a:pt x="426339" y="391795"/>
                    <a:pt x="428879" y="392303"/>
                    <a:pt x="431419" y="392303"/>
                  </a:cubicBezTo>
                  <a:cubicBezTo>
                    <a:pt x="436499" y="392303"/>
                    <a:pt x="441579" y="390271"/>
                    <a:pt x="445262" y="386588"/>
                  </a:cubicBezTo>
                  <a:lnTo>
                    <a:pt x="562991" y="268986"/>
                  </a:lnTo>
                  <a:cubicBezTo>
                    <a:pt x="570611" y="261366"/>
                    <a:pt x="570611" y="248920"/>
                    <a:pt x="562991" y="241300"/>
                  </a:cubicBezTo>
                  <a:lnTo>
                    <a:pt x="445262" y="123444"/>
                  </a:lnTo>
                  <a:cubicBezTo>
                    <a:pt x="441579" y="119634"/>
                    <a:pt x="436499" y="117729"/>
                    <a:pt x="431419" y="117729"/>
                  </a:cubicBezTo>
                  <a:close/>
                  <a:moveTo>
                    <a:pt x="1176655" y="39243"/>
                  </a:moveTo>
                  <a:lnTo>
                    <a:pt x="1176655" y="549148"/>
                  </a:lnTo>
                  <a:lnTo>
                    <a:pt x="1137412" y="549148"/>
                  </a:lnTo>
                  <a:lnTo>
                    <a:pt x="1137412" y="117729"/>
                  </a:lnTo>
                  <a:cubicBezTo>
                    <a:pt x="1137412" y="106934"/>
                    <a:pt x="1128649" y="98044"/>
                    <a:pt x="1117854" y="98044"/>
                  </a:cubicBezTo>
                  <a:lnTo>
                    <a:pt x="784479" y="98044"/>
                  </a:lnTo>
                  <a:lnTo>
                    <a:pt x="784479" y="39243"/>
                  </a:lnTo>
                  <a:close/>
                  <a:moveTo>
                    <a:pt x="1098169" y="137287"/>
                  </a:moveTo>
                  <a:lnTo>
                    <a:pt x="1098169" y="647192"/>
                  </a:lnTo>
                  <a:lnTo>
                    <a:pt x="705993" y="647192"/>
                  </a:lnTo>
                  <a:lnTo>
                    <a:pt x="705993" y="137287"/>
                  </a:lnTo>
                  <a:close/>
                  <a:moveTo>
                    <a:pt x="764413" y="0"/>
                  </a:moveTo>
                  <a:cubicBezTo>
                    <a:pt x="753745" y="254"/>
                    <a:pt x="745236" y="8890"/>
                    <a:pt x="745236" y="19558"/>
                  </a:cubicBezTo>
                  <a:lnTo>
                    <a:pt x="745236" y="98044"/>
                  </a:lnTo>
                  <a:lnTo>
                    <a:pt x="686435" y="98044"/>
                  </a:lnTo>
                  <a:cubicBezTo>
                    <a:pt x="675640" y="98044"/>
                    <a:pt x="666877" y="106807"/>
                    <a:pt x="666877" y="117729"/>
                  </a:cubicBezTo>
                  <a:lnTo>
                    <a:pt x="666877" y="666750"/>
                  </a:lnTo>
                  <a:cubicBezTo>
                    <a:pt x="666877" y="677545"/>
                    <a:pt x="675640" y="686308"/>
                    <a:pt x="686435" y="686308"/>
                  </a:cubicBezTo>
                  <a:lnTo>
                    <a:pt x="1117854" y="686308"/>
                  </a:lnTo>
                  <a:cubicBezTo>
                    <a:pt x="1128649" y="686308"/>
                    <a:pt x="1137412" y="677545"/>
                    <a:pt x="1137412" y="666750"/>
                  </a:cubicBezTo>
                  <a:lnTo>
                    <a:pt x="1137412" y="588391"/>
                  </a:lnTo>
                  <a:lnTo>
                    <a:pt x="1196340" y="588391"/>
                  </a:lnTo>
                  <a:cubicBezTo>
                    <a:pt x="1207135" y="588391"/>
                    <a:pt x="1215898" y="579628"/>
                    <a:pt x="1215898" y="568833"/>
                  </a:cubicBezTo>
                  <a:lnTo>
                    <a:pt x="1215898" y="19558"/>
                  </a:lnTo>
                  <a:cubicBezTo>
                    <a:pt x="1215898" y="8890"/>
                    <a:pt x="1207389" y="254"/>
                    <a:pt x="1196721" y="0"/>
                  </a:cubicBezTo>
                  <a:close/>
                  <a:moveTo>
                    <a:pt x="294132" y="549148"/>
                  </a:moveTo>
                  <a:cubicBezTo>
                    <a:pt x="449834" y="549148"/>
                    <a:pt x="549148" y="595630"/>
                    <a:pt x="549148" y="627634"/>
                  </a:cubicBezTo>
                  <a:cubicBezTo>
                    <a:pt x="549148" y="659638"/>
                    <a:pt x="449834" y="706120"/>
                    <a:pt x="294132" y="706120"/>
                  </a:cubicBezTo>
                  <a:cubicBezTo>
                    <a:pt x="138430" y="706120"/>
                    <a:pt x="39243" y="659511"/>
                    <a:pt x="39243" y="627507"/>
                  </a:cubicBezTo>
                  <a:cubicBezTo>
                    <a:pt x="39243" y="595503"/>
                    <a:pt x="138557" y="549021"/>
                    <a:pt x="294259" y="549021"/>
                  </a:cubicBezTo>
                  <a:close/>
                  <a:moveTo>
                    <a:pt x="549148" y="688467"/>
                  </a:moveTo>
                  <a:lnTo>
                    <a:pt x="549148" y="784479"/>
                  </a:lnTo>
                  <a:cubicBezTo>
                    <a:pt x="549148" y="816483"/>
                    <a:pt x="449834" y="862965"/>
                    <a:pt x="294132" y="862965"/>
                  </a:cubicBezTo>
                  <a:cubicBezTo>
                    <a:pt x="138430" y="862965"/>
                    <a:pt x="39243" y="816483"/>
                    <a:pt x="39243" y="784479"/>
                  </a:cubicBezTo>
                  <a:lnTo>
                    <a:pt x="39243" y="766953"/>
                  </a:lnTo>
                  <a:cubicBezTo>
                    <a:pt x="93472" y="804164"/>
                    <a:pt x="195961" y="823722"/>
                    <a:pt x="294259" y="823722"/>
                  </a:cubicBezTo>
                  <a:lnTo>
                    <a:pt x="294259" y="784479"/>
                  </a:lnTo>
                  <a:cubicBezTo>
                    <a:pt x="138557" y="784479"/>
                    <a:pt x="39243" y="737997"/>
                    <a:pt x="39243" y="705993"/>
                  </a:cubicBezTo>
                  <a:lnTo>
                    <a:pt x="39243" y="688467"/>
                  </a:lnTo>
                  <a:cubicBezTo>
                    <a:pt x="93472" y="725678"/>
                    <a:pt x="195961" y="745236"/>
                    <a:pt x="294259" y="745236"/>
                  </a:cubicBezTo>
                  <a:cubicBezTo>
                    <a:pt x="392557" y="745236"/>
                    <a:pt x="494919" y="725678"/>
                    <a:pt x="549275" y="688467"/>
                  </a:cubicBezTo>
                  <a:close/>
                  <a:moveTo>
                    <a:pt x="1000252" y="764794"/>
                  </a:moveTo>
                  <a:lnTo>
                    <a:pt x="1000252" y="823595"/>
                  </a:lnTo>
                  <a:cubicBezTo>
                    <a:pt x="1000252" y="888492"/>
                    <a:pt x="947420" y="941197"/>
                    <a:pt x="882650" y="941197"/>
                  </a:cubicBezTo>
                  <a:lnTo>
                    <a:pt x="784479" y="941197"/>
                  </a:lnTo>
                  <a:cubicBezTo>
                    <a:pt x="773684" y="941197"/>
                    <a:pt x="764921" y="949960"/>
                    <a:pt x="764921" y="960755"/>
                  </a:cubicBezTo>
                  <a:lnTo>
                    <a:pt x="764921" y="991870"/>
                  </a:lnTo>
                  <a:lnTo>
                    <a:pt x="694563" y="921512"/>
                  </a:lnTo>
                  <a:lnTo>
                    <a:pt x="764921" y="851154"/>
                  </a:lnTo>
                  <a:lnTo>
                    <a:pt x="764921" y="882269"/>
                  </a:lnTo>
                  <a:cubicBezTo>
                    <a:pt x="764921" y="893064"/>
                    <a:pt x="773684" y="901827"/>
                    <a:pt x="784479" y="901827"/>
                  </a:cubicBezTo>
                  <a:lnTo>
                    <a:pt x="882523" y="901827"/>
                  </a:lnTo>
                  <a:cubicBezTo>
                    <a:pt x="925830" y="901827"/>
                    <a:pt x="961009" y="866648"/>
                    <a:pt x="961009" y="823341"/>
                  </a:cubicBezTo>
                  <a:lnTo>
                    <a:pt x="961009" y="764794"/>
                  </a:lnTo>
                  <a:close/>
                  <a:moveTo>
                    <a:pt x="549148" y="845439"/>
                  </a:moveTo>
                  <a:lnTo>
                    <a:pt x="549148" y="941451"/>
                  </a:lnTo>
                  <a:cubicBezTo>
                    <a:pt x="549148" y="973455"/>
                    <a:pt x="449834" y="1019937"/>
                    <a:pt x="294132" y="1019937"/>
                  </a:cubicBezTo>
                  <a:cubicBezTo>
                    <a:pt x="138430" y="1019937"/>
                    <a:pt x="39243" y="973328"/>
                    <a:pt x="39243" y="941324"/>
                  </a:cubicBezTo>
                  <a:lnTo>
                    <a:pt x="39243" y="923798"/>
                  </a:lnTo>
                  <a:cubicBezTo>
                    <a:pt x="93472" y="961009"/>
                    <a:pt x="195961" y="980567"/>
                    <a:pt x="294259" y="980567"/>
                  </a:cubicBezTo>
                  <a:lnTo>
                    <a:pt x="294259" y="941324"/>
                  </a:lnTo>
                  <a:cubicBezTo>
                    <a:pt x="138557" y="941324"/>
                    <a:pt x="39243" y="894842"/>
                    <a:pt x="39243" y="862838"/>
                  </a:cubicBezTo>
                  <a:lnTo>
                    <a:pt x="39243" y="845439"/>
                  </a:lnTo>
                  <a:cubicBezTo>
                    <a:pt x="93472" y="882650"/>
                    <a:pt x="195961" y="902208"/>
                    <a:pt x="294259" y="902208"/>
                  </a:cubicBezTo>
                  <a:cubicBezTo>
                    <a:pt x="392557" y="902208"/>
                    <a:pt x="494919" y="882650"/>
                    <a:pt x="549275" y="845439"/>
                  </a:cubicBezTo>
                  <a:close/>
                  <a:moveTo>
                    <a:pt x="941324" y="725678"/>
                  </a:moveTo>
                  <a:cubicBezTo>
                    <a:pt x="930529" y="725678"/>
                    <a:pt x="921766" y="734441"/>
                    <a:pt x="921766" y="745363"/>
                  </a:cubicBezTo>
                  <a:lnTo>
                    <a:pt x="921766" y="823849"/>
                  </a:lnTo>
                  <a:cubicBezTo>
                    <a:pt x="921766" y="845439"/>
                    <a:pt x="904113" y="863092"/>
                    <a:pt x="882523" y="863092"/>
                  </a:cubicBezTo>
                  <a:lnTo>
                    <a:pt x="804037" y="863092"/>
                  </a:lnTo>
                  <a:lnTo>
                    <a:pt x="804037" y="804037"/>
                  </a:lnTo>
                  <a:cubicBezTo>
                    <a:pt x="804037" y="796163"/>
                    <a:pt x="799211" y="788924"/>
                    <a:pt x="791972" y="785876"/>
                  </a:cubicBezTo>
                  <a:cubicBezTo>
                    <a:pt x="789559" y="784860"/>
                    <a:pt x="787019" y="784352"/>
                    <a:pt x="784479" y="784352"/>
                  </a:cubicBezTo>
                  <a:cubicBezTo>
                    <a:pt x="779399" y="784352"/>
                    <a:pt x="774319" y="786384"/>
                    <a:pt x="770636" y="790067"/>
                  </a:cubicBezTo>
                  <a:lnTo>
                    <a:pt x="653034" y="907669"/>
                  </a:lnTo>
                  <a:cubicBezTo>
                    <a:pt x="645414" y="915289"/>
                    <a:pt x="645414" y="927735"/>
                    <a:pt x="653034" y="935355"/>
                  </a:cubicBezTo>
                  <a:lnTo>
                    <a:pt x="770636" y="1053084"/>
                  </a:lnTo>
                  <a:cubicBezTo>
                    <a:pt x="774319" y="1056894"/>
                    <a:pt x="779399" y="1058799"/>
                    <a:pt x="784479" y="1058799"/>
                  </a:cubicBezTo>
                  <a:cubicBezTo>
                    <a:pt x="787019" y="1058799"/>
                    <a:pt x="789559" y="1058291"/>
                    <a:pt x="791972" y="1057275"/>
                  </a:cubicBezTo>
                  <a:cubicBezTo>
                    <a:pt x="799338" y="1054227"/>
                    <a:pt x="804037" y="1047115"/>
                    <a:pt x="804037" y="1039114"/>
                  </a:cubicBezTo>
                  <a:lnTo>
                    <a:pt x="804037" y="980567"/>
                  </a:lnTo>
                  <a:lnTo>
                    <a:pt x="882523" y="980567"/>
                  </a:lnTo>
                  <a:cubicBezTo>
                    <a:pt x="969010" y="980567"/>
                    <a:pt x="1039368" y="910209"/>
                    <a:pt x="1039368" y="823722"/>
                  </a:cubicBezTo>
                  <a:lnTo>
                    <a:pt x="1039368" y="745236"/>
                  </a:lnTo>
                  <a:cubicBezTo>
                    <a:pt x="1039368" y="734441"/>
                    <a:pt x="1030605" y="725551"/>
                    <a:pt x="1019810" y="725551"/>
                  </a:cubicBezTo>
                  <a:close/>
                  <a:moveTo>
                    <a:pt x="549148" y="1002284"/>
                  </a:moveTo>
                  <a:lnTo>
                    <a:pt x="549148" y="1098296"/>
                  </a:lnTo>
                  <a:cubicBezTo>
                    <a:pt x="549148" y="1130300"/>
                    <a:pt x="449834" y="1176782"/>
                    <a:pt x="294132" y="1176782"/>
                  </a:cubicBezTo>
                  <a:cubicBezTo>
                    <a:pt x="138430" y="1176782"/>
                    <a:pt x="39243" y="1130173"/>
                    <a:pt x="39243" y="1098296"/>
                  </a:cubicBezTo>
                  <a:lnTo>
                    <a:pt x="39243" y="1080770"/>
                  </a:lnTo>
                  <a:cubicBezTo>
                    <a:pt x="93472" y="1117981"/>
                    <a:pt x="195961" y="1137539"/>
                    <a:pt x="294259" y="1137539"/>
                  </a:cubicBezTo>
                  <a:lnTo>
                    <a:pt x="294259" y="1098296"/>
                  </a:lnTo>
                  <a:cubicBezTo>
                    <a:pt x="138557" y="1098296"/>
                    <a:pt x="39243" y="1051814"/>
                    <a:pt x="39243" y="1019810"/>
                  </a:cubicBezTo>
                  <a:lnTo>
                    <a:pt x="39243" y="1002284"/>
                  </a:lnTo>
                  <a:cubicBezTo>
                    <a:pt x="93472" y="1039495"/>
                    <a:pt x="195961" y="1059053"/>
                    <a:pt x="294259" y="1059053"/>
                  </a:cubicBezTo>
                  <a:cubicBezTo>
                    <a:pt x="392557" y="1059053"/>
                    <a:pt x="494919" y="1039495"/>
                    <a:pt x="549275" y="1002284"/>
                  </a:cubicBezTo>
                  <a:close/>
                  <a:moveTo>
                    <a:pt x="294132" y="509905"/>
                  </a:moveTo>
                  <a:cubicBezTo>
                    <a:pt x="151638" y="509905"/>
                    <a:pt x="0" y="551180"/>
                    <a:pt x="0" y="627507"/>
                  </a:cubicBezTo>
                  <a:lnTo>
                    <a:pt x="0" y="1098296"/>
                  </a:lnTo>
                  <a:cubicBezTo>
                    <a:pt x="0" y="1174496"/>
                    <a:pt x="150622" y="1215644"/>
                    <a:pt x="292862" y="1215898"/>
                  </a:cubicBezTo>
                  <a:lnTo>
                    <a:pt x="295656" y="1215898"/>
                  </a:lnTo>
                  <a:cubicBezTo>
                    <a:pt x="437896" y="1215644"/>
                    <a:pt x="588518" y="1174369"/>
                    <a:pt x="588518" y="1098296"/>
                  </a:cubicBezTo>
                  <a:lnTo>
                    <a:pt x="588518" y="627507"/>
                  </a:lnTo>
                  <a:cubicBezTo>
                    <a:pt x="588518" y="551053"/>
                    <a:pt x="436880" y="509905"/>
                    <a:pt x="294386" y="509905"/>
                  </a:cubicBezTo>
                  <a:close/>
                </a:path>
              </a:pathLst>
            </a:custGeom>
            <a:solidFill>
              <a:srgbClr val="333CF6"/>
            </a:solid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204" name="TextBox 197">
            <a:extLst>
              <a:ext uri="{FF2B5EF4-FFF2-40B4-BE49-F238E27FC236}">
                <a16:creationId xmlns:a16="http://schemas.microsoft.com/office/drawing/2014/main" id="{E1A4DC02-2203-71C2-956E-AD96C42B8874}"/>
              </a:ext>
            </a:extLst>
          </p:cNvPr>
          <p:cNvSpPr txBox="1"/>
          <p:nvPr/>
        </p:nvSpPr>
        <p:spPr>
          <a:xfrm>
            <a:off x="406415" y="653476"/>
            <a:ext cx="311076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9"/>
              </a:lnSpc>
            </a:pPr>
            <a:r>
              <a:rPr lang="en-US" sz="2266" b="1">
                <a:solidFill>
                  <a:srgbClr val="4248F4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ECOSSISTEMA MEC  GESTÃO PRESENTE</a:t>
            </a:r>
          </a:p>
        </p:txBody>
      </p:sp>
      <p:sp>
        <p:nvSpPr>
          <p:cNvPr id="205" name="TextBox 198">
            <a:extLst>
              <a:ext uri="{FF2B5EF4-FFF2-40B4-BE49-F238E27FC236}">
                <a16:creationId xmlns:a16="http://schemas.microsoft.com/office/drawing/2014/main" id="{B90039BE-8181-DCCB-6B23-AE92A4E1CED8}"/>
              </a:ext>
            </a:extLst>
          </p:cNvPr>
          <p:cNvSpPr txBox="1"/>
          <p:nvPr/>
        </p:nvSpPr>
        <p:spPr>
          <a:xfrm>
            <a:off x="406415" y="1411057"/>
            <a:ext cx="221901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rgbClr val="4248F4"/>
                </a:solidFill>
                <a:latin typeface="Raleway"/>
                <a:ea typeface="Raleway"/>
                <a:cs typeface="Raleway"/>
                <a:sym typeface="Raleway"/>
              </a:rPr>
              <a:t>Plataforma de Dados da Educação Básica</a:t>
            </a:r>
          </a:p>
        </p:txBody>
      </p:sp>
      <p:grpSp>
        <p:nvGrpSpPr>
          <p:cNvPr id="206" name="Group 199">
            <a:extLst>
              <a:ext uri="{FF2B5EF4-FFF2-40B4-BE49-F238E27FC236}">
                <a16:creationId xmlns:a16="http://schemas.microsoft.com/office/drawing/2014/main" id="{D09DD11F-CDA6-656C-E205-D471364B31EF}"/>
              </a:ext>
            </a:extLst>
          </p:cNvPr>
          <p:cNvGrpSpPr/>
          <p:nvPr/>
        </p:nvGrpSpPr>
        <p:grpSpPr>
          <a:xfrm>
            <a:off x="3422698" y="5023986"/>
            <a:ext cx="1654080" cy="1651000"/>
            <a:chOff x="0" y="0"/>
            <a:chExt cx="3308160" cy="3302000"/>
          </a:xfrm>
        </p:grpSpPr>
        <p:sp>
          <p:nvSpPr>
            <p:cNvPr id="207" name="Freeform 200">
              <a:extLst>
                <a:ext uri="{FF2B5EF4-FFF2-40B4-BE49-F238E27FC236}">
                  <a16:creationId xmlns:a16="http://schemas.microsoft.com/office/drawing/2014/main" id="{DC931183-D0FA-1A85-C32D-526943637D40}"/>
                </a:ext>
              </a:extLst>
            </p:cNvPr>
            <p:cNvSpPr/>
            <p:nvPr/>
          </p:nvSpPr>
          <p:spPr>
            <a:xfrm>
              <a:off x="1248267" y="484603"/>
              <a:ext cx="876105" cy="864345"/>
            </a:xfrm>
            <a:custGeom>
              <a:avLst/>
              <a:gdLst/>
              <a:ahLst/>
              <a:cxnLst/>
              <a:rect l="l" t="t" r="r" b="b"/>
              <a:pathLst>
                <a:path w="876105" h="864345">
                  <a:moveTo>
                    <a:pt x="0" y="0"/>
                  </a:moveTo>
                  <a:lnTo>
                    <a:pt x="876105" y="0"/>
                  </a:lnTo>
                  <a:lnTo>
                    <a:pt x="876105" y="864345"/>
                  </a:lnTo>
                  <a:lnTo>
                    <a:pt x="0" y="864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08" name="TextBox 201">
              <a:extLst>
                <a:ext uri="{FF2B5EF4-FFF2-40B4-BE49-F238E27FC236}">
                  <a16:creationId xmlns:a16="http://schemas.microsoft.com/office/drawing/2014/main" id="{6C9F5715-B52F-964D-E1DF-AEB4B74D1F52}"/>
                </a:ext>
              </a:extLst>
            </p:cNvPr>
            <p:cNvSpPr txBox="1"/>
            <p:nvPr/>
          </p:nvSpPr>
          <p:spPr>
            <a:xfrm>
              <a:off x="258656" y="1420084"/>
              <a:ext cx="2855328" cy="597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9"/>
                </a:lnSpc>
              </a:pPr>
              <a:r>
                <a:rPr lang="en-US" sz="966" b="1">
                  <a:solidFill>
                    <a:srgbClr val="333CF6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Sistemas Externos</a:t>
              </a:r>
            </a:p>
            <a:p>
              <a:pPr algn="ctr">
                <a:lnSpc>
                  <a:spcPts val="1159"/>
                </a:lnSpc>
              </a:pPr>
              <a:r>
                <a:rPr lang="en-US" sz="966" b="1">
                  <a:solidFill>
                    <a:srgbClr val="333CF6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das Redes de Educação</a:t>
              </a:r>
            </a:p>
          </p:txBody>
        </p:sp>
        <p:sp>
          <p:nvSpPr>
            <p:cNvPr id="209" name="TextBox 202">
              <a:extLst>
                <a:ext uri="{FF2B5EF4-FFF2-40B4-BE49-F238E27FC236}">
                  <a16:creationId xmlns:a16="http://schemas.microsoft.com/office/drawing/2014/main" id="{6179C78D-D1FC-AFE3-75AB-80B70A1D58EB}"/>
                </a:ext>
              </a:extLst>
            </p:cNvPr>
            <p:cNvSpPr txBox="1"/>
            <p:nvPr/>
          </p:nvSpPr>
          <p:spPr>
            <a:xfrm>
              <a:off x="685376" y="2070840"/>
              <a:ext cx="2001888" cy="500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833" b="1">
                  <a:solidFill>
                    <a:srgbClr val="333CF6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(Federal, Estadual e Municipal)</a:t>
              </a:r>
            </a:p>
          </p:txBody>
        </p:sp>
        <p:sp>
          <p:nvSpPr>
            <p:cNvPr id="210" name="Freeform 203">
              <a:extLst>
                <a:ext uri="{FF2B5EF4-FFF2-40B4-BE49-F238E27FC236}">
                  <a16:creationId xmlns:a16="http://schemas.microsoft.com/office/drawing/2014/main" id="{4F6697E0-962D-EBB0-9900-0755A238E88C}"/>
                </a:ext>
              </a:extLst>
            </p:cNvPr>
            <p:cNvSpPr/>
            <p:nvPr/>
          </p:nvSpPr>
          <p:spPr>
            <a:xfrm>
              <a:off x="0" y="0"/>
              <a:ext cx="3308160" cy="3302000"/>
            </a:xfrm>
            <a:custGeom>
              <a:avLst/>
              <a:gdLst/>
              <a:ahLst/>
              <a:cxnLst/>
              <a:rect l="l" t="t" r="r" b="b"/>
              <a:pathLst>
                <a:path w="3308160" h="3302000">
                  <a:moveTo>
                    <a:pt x="0" y="0"/>
                  </a:moveTo>
                  <a:lnTo>
                    <a:pt x="3308160" y="0"/>
                  </a:lnTo>
                  <a:lnTo>
                    <a:pt x="3308160" y="3302000"/>
                  </a:lnTo>
                  <a:lnTo>
                    <a:pt x="0" y="330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</p:spTree>
    <p:extLst>
      <p:ext uri="{BB962C8B-B14F-4D97-AF65-F5344CB8AC3E}">
        <p14:creationId xmlns:p14="http://schemas.microsoft.com/office/powerpoint/2010/main" val="1323372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37CD-4A6A-C314-57C3-7C8BE593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1;p2">
            <a:extLst>
              <a:ext uri="{FF2B5EF4-FFF2-40B4-BE49-F238E27FC236}">
                <a16:creationId xmlns:a16="http://schemas.microsoft.com/office/drawing/2014/main" id="{562F5D2B-93BF-163B-F050-60E6D1FCB9F0}"/>
              </a:ext>
            </a:extLst>
          </p:cNvPr>
          <p:cNvSpPr txBox="1"/>
          <p:nvPr/>
        </p:nvSpPr>
        <p:spPr>
          <a:xfrm>
            <a:off x="762000" y="381000"/>
            <a:ext cx="10668000" cy="85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90" b="1">
                <a:solidFill>
                  <a:srgbClr val="1D4999"/>
                </a:solidFill>
                <a:latin typeface="Sora"/>
                <a:ea typeface="Sora"/>
                <a:cs typeface="Sora"/>
                <a:sym typeface="Sora"/>
              </a:rPr>
              <a:t>Sistema Nacional de Educação, </a:t>
            </a:r>
            <a:endParaRPr sz="2790" b="1">
              <a:solidFill>
                <a:srgbClr val="1D4999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90" b="1">
                <a:solidFill>
                  <a:srgbClr val="1D4999"/>
                </a:solidFill>
                <a:latin typeface="Sora"/>
                <a:ea typeface="Sora"/>
                <a:cs typeface="Sora"/>
                <a:sym typeface="Sora"/>
              </a:rPr>
              <a:t>EducaDados e MEC Gestão Presente</a:t>
            </a:r>
            <a:endParaRPr sz="2790" b="1">
              <a:solidFill>
                <a:srgbClr val="1D4999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3" name="Google Shape;632;p2">
            <a:extLst>
              <a:ext uri="{FF2B5EF4-FFF2-40B4-BE49-F238E27FC236}">
                <a16:creationId xmlns:a16="http://schemas.microsoft.com/office/drawing/2014/main" id="{06079821-F74A-8B61-4188-9A5E984089AC}"/>
              </a:ext>
            </a:extLst>
          </p:cNvPr>
          <p:cNvGrpSpPr/>
          <p:nvPr/>
        </p:nvGrpSpPr>
        <p:grpSpPr>
          <a:xfrm>
            <a:off x="134201" y="1492221"/>
            <a:ext cx="11816044" cy="4603642"/>
            <a:chOff x="762000" y="1714500"/>
            <a:chExt cx="10668150" cy="3619500"/>
          </a:xfrm>
        </p:grpSpPr>
        <p:sp>
          <p:nvSpPr>
            <p:cNvPr id="4" name="Google Shape;633;p2">
              <a:extLst>
                <a:ext uri="{FF2B5EF4-FFF2-40B4-BE49-F238E27FC236}">
                  <a16:creationId xmlns:a16="http://schemas.microsoft.com/office/drawing/2014/main" id="{9F7A35B8-2BCE-CF21-8F42-BEACE4A25ECF}"/>
                </a:ext>
              </a:extLst>
            </p:cNvPr>
            <p:cNvSpPr/>
            <p:nvPr/>
          </p:nvSpPr>
          <p:spPr>
            <a:xfrm>
              <a:off x="762000" y="1714500"/>
              <a:ext cx="3333900" cy="36195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" name="Google Shape;634;p2">
              <a:extLst>
                <a:ext uri="{FF2B5EF4-FFF2-40B4-BE49-F238E27FC236}">
                  <a16:creationId xmlns:a16="http://schemas.microsoft.com/office/drawing/2014/main" id="{F13E9642-EBF0-2D2B-5A0A-11A7A99A9F7D}"/>
                </a:ext>
              </a:extLst>
            </p:cNvPr>
            <p:cNvSpPr txBox="1"/>
            <p:nvPr/>
          </p:nvSpPr>
          <p:spPr>
            <a:xfrm>
              <a:off x="952500" y="1905000"/>
              <a:ext cx="2952900" cy="32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1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Sistema Nacional de Educação (SNE)</a:t>
              </a:r>
              <a:endParaRPr sz="2100" b="1">
                <a:solidFill>
                  <a:srgbClr val="1D4999"/>
                </a:solidFill>
                <a:latin typeface="Sora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pt-BR" sz="210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O avanço do SNE, instituído pela </a:t>
              </a:r>
              <a:r>
                <a:rPr lang="pt-BR" sz="2100" u="sng">
                  <a:solidFill>
                    <a:srgbClr val="0563C1"/>
                  </a:solidFill>
                  <a:latin typeface="Sora"/>
                  <a:ea typeface="Sora"/>
                  <a:cs typeface="Sora"/>
                  <a:sym typeface="Sora"/>
                </a:rPr>
                <a:t>Lei Complementar nº220/2025</a:t>
              </a:r>
              <a:r>
                <a:rPr lang="pt-BR" sz="210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, exige coordenação federativa, interoperabilidade e integração de dados.</a:t>
              </a:r>
              <a:endParaRPr sz="2100">
                <a:solidFill>
                  <a:srgbClr val="3F3F3F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6" name="Google Shape;635;p2">
              <a:extLst>
                <a:ext uri="{FF2B5EF4-FFF2-40B4-BE49-F238E27FC236}">
                  <a16:creationId xmlns:a16="http://schemas.microsoft.com/office/drawing/2014/main" id="{F787BF43-9753-C2BE-4978-B5BBD6CB3143}"/>
                </a:ext>
              </a:extLst>
            </p:cNvPr>
            <p:cNvSpPr/>
            <p:nvPr/>
          </p:nvSpPr>
          <p:spPr>
            <a:xfrm>
              <a:off x="4429125" y="1714500"/>
              <a:ext cx="3333900" cy="36195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" name="Google Shape;636;p2">
              <a:extLst>
                <a:ext uri="{FF2B5EF4-FFF2-40B4-BE49-F238E27FC236}">
                  <a16:creationId xmlns:a16="http://schemas.microsoft.com/office/drawing/2014/main" id="{067AD5B1-AEC4-FDF2-6E38-5CAFDF0FD3D7}"/>
                </a:ext>
              </a:extLst>
            </p:cNvPr>
            <p:cNvSpPr txBox="1"/>
            <p:nvPr/>
          </p:nvSpPr>
          <p:spPr>
            <a:xfrm>
              <a:off x="4619625" y="1905000"/>
              <a:ext cx="3032400" cy="32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dirty="0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Infraestrutura Nacional de Dados da Educação (INDE / </a:t>
              </a:r>
              <a:r>
                <a:rPr lang="pt-BR" sz="2000" b="1" dirty="0" err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EducaDados</a:t>
              </a:r>
              <a:r>
                <a:rPr lang="pt-BR" sz="2000" b="1" dirty="0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)</a:t>
              </a:r>
              <a:endParaRPr lang="pt-BR" sz="2000" b="1" dirty="0">
                <a:solidFill>
                  <a:srgbClr val="1D4999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pt-BR" sz="2000" dirty="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A INDE (</a:t>
              </a:r>
              <a:r>
                <a:rPr lang="pt-BR" sz="2000" dirty="0" err="1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EducaDados</a:t>
              </a:r>
              <a:r>
                <a:rPr lang="pt-BR" sz="2000" dirty="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) é o arcabouço normativo e técnico da educação, instituído pela Portaria </a:t>
              </a:r>
              <a:r>
                <a:rPr lang="pt-BR" sz="2000" u="sng" dirty="0">
                  <a:solidFill>
                    <a:schemeClr val="hlink"/>
                  </a:solidFill>
                  <a:latin typeface="Sora"/>
                  <a:ea typeface="Sora"/>
                  <a:cs typeface="Sora"/>
                  <a:sym typeface="Sora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MEC nº 269/2026</a:t>
              </a:r>
              <a:r>
                <a:rPr lang="pt-BR" sz="2000" dirty="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, composto por:</a:t>
              </a: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normas e padrões técnicos;</a:t>
              </a: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arquiteturas e sistemas;</a:t>
              </a: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diretrizes de interopera-</a:t>
              </a: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</a:endParaRPr>
            </a:p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dirty="0" err="1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bilidade</a:t>
              </a:r>
              <a:r>
                <a:rPr lang="pt-BR" sz="2000" dirty="0">
                  <a:solidFill>
                    <a:srgbClr val="3F3F3F"/>
                  </a:solidFill>
                  <a:latin typeface="Sora"/>
                  <a:ea typeface="Sora"/>
                  <a:cs typeface="Sora"/>
                  <a:sym typeface="Sora"/>
                </a:rPr>
                <a:t> e governança.</a:t>
              </a:r>
              <a:endParaRPr sz="2000" dirty="0">
                <a:solidFill>
                  <a:srgbClr val="3F3F3F"/>
                </a:solidFill>
                <a:latin typeface="Sora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3F3F3F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8" name="Google Shape;637;p2">
              <a:extLst>
                <a:ext uri="{FF2B5EF4-FFF2-40B4-BE49-F238E27FC236}">
                  <a16:creationId xmlns:a16="http://schemas.microsoft.com/office/drawing/2014/main" id="{7EF8C41F-1AD2-3C36-CE94-A34882BE03FC}"/>
                </a:ext>
              </a:extLst>
            </p:cNvPr>
            <p:cNvSpPr/>
            <p:nvPr/>
          </p:nvSpPr>
          <p:spPr>
            <a:xfrm>
              <a:off x="8096250" y="1714500"/>
              <a:ext cx="3333900" cy="3619500"/>
            </a:xfrm>
            <a:prstGeom prst="roundRect">
              <a:avLst>
                <a:gd name="adj" fmla="val 5714"/>
              </a:avLst>
            </a:prstGeom>
            <a:solidFill>
              <a:srgbClr val="1D499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" name="Google Shape;638;p2">
              <a:extLst>
                <a:ext uri="{FF2B5EF4-FFF2-40B4-BE49-F238E27FC236}">
                  <a16:creationId xmlns:a16="http://schemas.microsoft.com/office/drawing/2014/main" id="{4EED02DD-57E0-9520-60B7-CD8128370897}"/>
                </a:ext>
              </a:extLst>
            </p:cNvPr>
            <p:cNvSpPr txBox="1"/>
            <p:nvPr/>
          </p:nvSpPr>
          <p:spPr>
            <a:xfrm>
              <a:off x="8286756" y="1773685"/>
              <a:ext cx="3032400" cy="3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MEC Gestão Presente</a:t>
              </a:r>
              <a:endParaRPr lang="pt-BR" sz="2000" b="1">
                <a:solidFill>
                  <a:srgbClr val="FFFFFF"/>
                </a:solidFill>
                <a:latin typeface="Sora"/>
                <a:ea typeface="Sora"/>
                <a:cs typeface="Sora"/>
              </a:endParaRPr>
            </a:p>
            <a:p>
              <a:pPr>
                <a:spcBef>
                  <a:spcPts val="1125"/>
                </a:spcBef>
              </a:pPr>
              <a:r>
                <a:rPr lang="pt-BR" sz="2000" dirty="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É a porta de entrada dos dados da Educação Básica da </a:t>
              </a:r>
              <a:r>
                <a:rPr lang="pt-BR" sz="2000" dirty="0" err="1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EducaDados</a:t>
              </a:r>
              <a:r>
                <a:rPr lang="pt-BR" sz="2000" dirty="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, viabilizando sua implementação nos territórios:</a:t>
              </a:r>
              <a:endParaRPr sz="2000" dirty="0">
                <a:solidFill>
                  <a:srgbClr val="FFFFFF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FFFFF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Coleta, padroniza e integra dados das redes de ensino;</a:t>
              </a:r>
              <a:endParaRPr sz="2000" dirty="0">
                <a:solidFill>
                  <a:srgbClr val="FFFFF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Disponibiliza informações para gestores em tempo real;</a:t>
              </a:r>
              <a:endParaRPr sz="2000" dirty="0">
                <a:solidFill>
                  <a:srgbClr val="FFFFFF"/>
                </a:solidFill>
                <a:latin typeface="Sora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Sora"/>
                <a:buChar char="●"/>
              </a:pPr>
              <a:r>
                <a:rPr lang="pt-BR" sz="2000">
                  <a:solidFill>
                    <a:srgbClr val="FFFFFF"/>
                  </a:solidFill>
                  <a:latin typeface="Sora"/>
                  <a:ea typeface="Sora"/>
                  <a:cs typeface="Sora"/>
                  <a:sym typeface="Sora"/>
                </a:rPr>
                <a:t>Apoia o monitoramento e a execução de políticas educacionais.</a:t>
              </a:r>
              <a:endParaRPr sz="2000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pic>
        <p:nvPicPr>
          <p:cNvPr id="10" name="Google Shape;639;p2">
            <a:extLst>
              <a:ext uri="{FF2B5EF4-FFF2-40B4-BE49-F238E27FC236}">
                <a16:creationId xmlns:a16="http://schemas.microsoft.com/office/drawing/2014/main" id="{A831FFDA-1967-F446-E5BA-9CC26F8251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7636" y="6160875"/>
            <a:ext cx="1913400" cy="5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40;p2">
            <a:extLst>
              <a:ext uri="{FF2B5EF4-FFF2-40B4-BE49-F238E27FC236}">
                <a16:creationId xmlns:a16="http://schemas.microsoft.com/office/drawing/2014/main" id="{074D67A5-ABE6-D36C-F374-CA80E04CF7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" r="100"/>
          <a:stretch/>
        </p:blipFill>
        <p:spPr>
          <a:xfrm>
            <a:off x="762000" y="6096000"/>
            <a:ext cx="13335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037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5587E-D10B-D306-9C64-097CB0EB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8;g3c7e07f70ba_0_825">
            <a:extLst>
              <a:ext uri="{FF2B5EF4-FFF2-40B4-BE49-F238E27FC236}">
                <a16:creationId xmlns:a16="http://schemas.microsoft.com/office/drawing/2014/main" id="{2485D372-57F3-530C-4F20-69C904B3A5DC}"/>
              </a:ext>
            </a:extLst>
          </p:cNvPr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9;g3c7e07f70ba_0_825">
            <a:extLst>
              <a:ext uri="{FF2B5EF4-FFF2-40B4-BE49-F238E27FC236}">
                <a16:creationId xmlns:a16="http://schemas.microsoft.com/office/drawing/2014/main" id="{FC3B221B-38B8-7B9F-D3DA-43E0C21FECB1}"/>
              </a:ext>
            </a:extLst>
          </p:cNvPr>
          <p:cNvSpPr txBox="1"/>
          <p:nvPr/>
        </p:nvSpPr>
        <p:spPr>
          <a:xfrm>
            <a:off x="762000" y="241210"/>
            <a:ext cx="10050900" cy="797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90" b="1" i="0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Conjunto Mínimo</a:t>
            </a:r>
            <a:r>
              <a:rPr lang="pt-BR" sz="2590" b="1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 de</a:t>
            </a:r>
            <a:r>
              <a:rPr lang="pt-BR" sz="2590" b="1" i="0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 Dados (CMDEB) </a:t>
            </a:r>
            <a:endParaRPr sz="2590" b="1" i="0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90" b="1" i="0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(Portaria MEC nº 832/2025)</a:t>
            </a:r>
            <a:endParaRPr sz="2590" b="1" i="0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13" name="Google Shape;430;g3c7e07f70ba_0_825">
            <a:extLst>
              <a:ext uri="{FF2B5EF4-FFF2-40B4-BE49-F238E27FC236}">
                <a16:creationId xmlns:a16="http://schemas.microsoft.com/office/drawing/2014/main" id="{409C3DB3-5EE6-2F9A-313A-9D6F125FB298}"/>
              </a:ext>
            </a:extLst>
          </p:cNvPr>
          <p:cNvGrpSpPr/>
          <p:nvPr/>
        </p:nvGrpSpPr>
        <p:grpSpPr>
          <a:xfrm>
            <a:off x="762000" y="1524000"/>
            <a:ext cx="3429000" cy="2095500"/>
            <a:chOff x="762000" y="1524000"/>
            <a:chExt cx="3429000" cy="2095500"/>
          </a:xfrm>
        </p:grpSpPr>
        <p:sp>
          <p:nvSpPr>
            <p:cNvPr id="16" name="Google Shape;431;g3c7e07f70ba_0_825">
              <a:extLst>
                <a:ext uri="{FF2B5EF4-FFF2-40B4-BE49-F238E27FC236}">
                  <a16:creationId xmlns:a16="http://schemas.microsoft.com/office/drawing/2014/main" id="{70456B72-67C2-8AB2-5233-1A2DEA57487E}"/>
                </a:ext>
              </a:extLst>
            </p:cNvPr>
            <p:cNvSpPr/>
            <p:nvPr/>
          </p:nvSpPr>
          <p:spPr>
            <a:xfrm>
              <a:off x="762000" y="1524000"/>
              <a:ext cx="3429000" cy="2095500"/>
            </a:xfrm>
            <a:prstGeom prst="roundRect">
              <a:avLst>
                <a:gd name="adj" fmla="val 909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9" name="Google Shape;433;g3c7e07f70ba_0_825">
              <a:extLst>
                <a:ext uri="{FF2B5EF4-FFF2-40B4-BE49-F238E27FC236}">
                  <a16:creationId xmlns:a16="http://schemas.microsoft.com/office/drawing/2014/main" id="{366DAB5B-54A7-4F39-BEDC-853638D6B2E5}"/>
                </a:ext>
              </a:extLst>
            </p:cNvPr>
            <p:cNvSpPr txBox="1"/>
            <p:nvPr/>
          </p:nvSpPr>
          <p:spPr>
            <a:xfrm>
              <a:off x="952500" y="1716457"/>
              <a:ext cx="30480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Padrão Obrigatório</a:t>
              </a:r>
              <a:endParaRPr sz="2800" b="1">
                <a:solidFill>
                  <a:srgbClr val="1D4999"/>
                </a:solidFill>
                <a:latin typeface="Sora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000" b="0">
                  <a:solidFill>
                    <a:srgbClr val="4B5563"/>
                  </a:solidFill>
                  <a:latin typeface="Sora"/>
                  <a:ea typeface="Sora"/>
                  <a:cs typeface="Sora"/>
                  <a:sym typeface="Sora"/>
                </a:rPr>
                <a:t>Válido para todas as redes e instituições (públicas, privadas e comunitárias).</a:t>
              </a:r>
              <a:endParaRPr sz="2000" b="0">
                <a:solidFill>
                  <a:srgbClr val="4B5563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0" name="Google Shape;434;g3c7e07f70ba_0_825">
            <a:extLst>
              <a:ext uri="{FF2B5EF4-FFF2-40B4-BE49-F238E27FC236}">
                <a16:creationId xmlns:a16="http://schemas.microsoft.com/office/drawing/2014/main" id="{432BD846-BC95-67F0-C879-66F3520B3DC8}"/>
              </a:ext>
            </a:extLst>
          </p:cNvPr>
          <p:cNvGrpSpPr/>
          <p:nvPr/>
        </p:nvGrpSpPr>
        <p:grpSpPr>
          <a:xfrm>
            <a:off x="4381500" y="1524000"/>
            <a:ext cx="3429000" cy="2095500"/>
            <a:chOff x="4381500" y="1524000"/>
            <a:chExt cx="3429000" cy="2095500"/>
          </a:xfrm>
        </p:grpSpPr>
        <p:sp>
          <p:nvSpPr>
            <p:cNvPr id="21" name="Google Shape;435;g3c7e07f70ba_0_825">
              <a:extLst>
                <a:ext uri="{FF2B5EF4-FFF2-40B4-BE49-F238E27FC236}">
                  <a16:creationId xmlns:a16="http://schemas.microsoft.com/office/drawing/2014/main" id="{515B1C6E-7590-BEBB-8F88-AA12E924423B}"/>
                </a:ext>
              </a:extLst>
            </p:cNvPr>
            <p:cNvSpPr/>
            <p:nvPr/>
          </p:nvSpPr>
          <p:spPr>
            <a:xfrm>
              <a:off x="4381500" y="1524000"/>
              <a:ext cx="3429000" cy="2095500"/>
            </a:xfrm>
            <a:prstGeom prst="roundRect">
              <a:avLst>
                <a:gd name="adj" fmla="val 909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2" name="Google Shape;437;g3c7e07f70ba_0_825">
              <a:extLst>
                <a:ext uri="{FF2B5EF4-FFF2-40B4-BE49-F238E27FC236}">
                  <a16:creationId xmlns:a16="http://schemas.microsoft.com/office/drawing/2014/main" id="{B3D5BF07-6D0B-A6CA-42B5-A6BED286A922}"/>
                </a:ext>
              </a:extLst>
            </p:cNvPr>
            <p:cNvSpPr txBox="1"/>
            <p:nvPr/>
          </p:nvSpPr>
          <p:spPr>
            <a:xfrm>
              <a:off x="4572000" y="1674704"/>
              <a:ext cx="3048000" cy="12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Unificação Nacional</a:t>
              </a:r>
              <a:endParaRPr sz="2400" b="1">
                <a:solidFill>
                  <a:srgbClr val="1D4999"/>
                </a:solidFill>
                <a:latin typeface="Sora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400" b="0">
                  <a:solidFill>
                    <a:srgbClr val="4B5563"/>
                  </a:solidFill>
                  <a:latin typeface="Sora"/>
                  <a:ea typeface="Sora"/>
                  <a:cs typeface="Sora"/>
                  <a:sym typeface="Sora"/>
                </a:rPr>
                <a:t>Padronizar a coleta de dados educacionais em todo o território nacional.</a:t>
              </a:r>
              <a:endParaRPr sz="2400" b="0">
                <a:solidFill>
                  <a:srgbClr val="4B5563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3" name="Google Shape;438;g3c7e07f70ba_0_825">
            <a:extLst>
              <a:ext uri="{FF2B5EF4-FFF2-40B4-BE49-F238E27FC236}">
                <a16:creationId xmlns:a16="http://schemas.microsoft.com/office/drawing/2014/main" id="{3C4FB488-1C27-7BD6-0F58-E6EB3FD40975}"/>
              </a:ext>
            </a:extLst>
          </p:cNvPr>
          <p:cNvGrpSpPr/>
          <p:nvPr/>
        </p:nvGrpSpPr>
        <p:grpSpPr>
          <a:xfrm>
            <a:off x="8001000" y="1524000"/>
            <a:ext cx="3429000" cy="2095500"/>
            <a:chOff x="8001000" y="1524000"/>
            <a:chExt cx="3429000" cy="2095500"/>
          </a:xfrm>
        </p:grpSpPr>
        <p:sp>
          <p:nvSpPr>
            <p:cNvPr id="24" name="Google Shape;439;g3c7e07f70ba_0_825">
              <a:extLst>
                <a:ext uri="{FF2B5EF4-FFF2-40B4-BE49-F238E27FC236}">
                  <a16:creationId xmlns:a16="http://schemas.microsoft.com/office/drawing/2014/main" id="{69224BB2-5BD8-2F1B-0CB5-06021231D7F3}"/>
                </a:ext>
              </a:extLst>
            </p:cNvPr>
            <p:cNvSpPr/>
            <p:nvPr/>
          </p:nvSpPr>
          <p:spPr>
            <a:xfrm>
              <a:off x="8001000" y="1524000"/>
              <a:ext cx="3429000" cy="2095500"/>
            </a:xfrm>
            <a:prstGeom prst="roundRect">
              <a:avLst>
                <a:gd name="adj" fmla="val 909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5" name="Google Shape;441;g3c7e07f70ba_0_825">
              <a:extLst>
                <a:ext uri="{FF2B5EF4-FFF2-40B4-BE49-F238E27FC236}">
                  <a16:creationId xmlns:a16="http://schemas.microsoft.com/office/drawing/2014/main" id="{9B2FD2E7-2AB8-0DF1-78BC-142C2A538576}"/>
                </a:ext>
              </a:extLst>
            </p:cNvPr>
            <p:cNvSpPr txBox="1"/>
            <p:nvPr/>
          </p:nvSpPr>
          <p:spPr>
            <a:xfrm>
              <a:off x="8191500" y="1706019"/>
              <a:ext cx="3068876" cy="1729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Consistência de Dados</a:t>
              </a:r>
              <a:endParaRPr lang="pt-BR" sz="2400" b="1">
                <a:solidFill>
                  <a:srgbClr val="1D4999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400" b="0">
                  <a:solidFill>
                    <a:srgbClr val="4B5563"/>
                  </a:solidFill>
                  <a:latin typeface="Sora"/>
                  <a:ea typeface="Sora"/>
                  <a:cs typeface="Sora"/>
                  <a:sym typeface="Sora"/>
                </a:rPr>
                <a:t>Garantir informações confiáveis para a formulação de políticas públicas.</a:t>
              </a:r>
              <a:endParaRPr sz="2400" b="0">
                <a:solidFill>
                  <a:srgbClr val="4B5563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6" name="Google Shape;442;g3c7e07f70ba_0_825">
            <a:extLst>
              <a:ext uri="{FF2B5EF4-FFF2-40B4-BE49-F238E27FC236}">
                <a16:creationId xmlns:a16="http://schemas.microsoft.com/office/drawing/2014/main" id="{2C30FD2D-3F63-52DE-3809-701304EAF49A}"/>
              </a:ext>
            </a:extLst>
          </p:cNvPr>
          <p:cNvGrpSpPr/>
          <p:nvPr/>
        </p:nvGrpSpPr>
        <p:grpSpPr>
          <a:xfrm>
            <a:off x="4381501" y="3879075"/>
            <a:ext cx="3429000" cy="2095500"/>
            <a:chOff x="2571750" y="3905250"/>
            <a:chExt cx="3429000" cy="2095500"/>
          </a:xfrm>
        </p:grpSpPr>
        <p:sp>
          <p:nvSpPr>
            <p:cNvPr id="27" name="Google Shape;443;g3c7e07f70ba_0_825">
              <a:extLst>
                <a:ext uri="{FF2B5EF4-FFF2-40B4-BE49-F238E27FC236}">
                  <a16:creationId xmlns:a16="http://schemas.microsoft.com/office/drawing/2014/main" id="{FB2423D6-8252-C178-4ECD-22BF80F92A40}"/>
                </a:ext>
              </a:extLst>
            </p:cNvPr>
            <p:cNvSpPr/>
            <p:nvPr/>
          </p:nvSpPr>
          <p:spPr>
            <a:xfrm>
              <a:off x="2571750" y="3905250"/>
              <a:ext cx="3429000" cy="2095500"/>
            </a:xfrm>
            <a:prstGeom prst="roundRect">
              <a:avLst>
                <a:gd name="adj" fmla="val 909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8" name="Google Shape;445;g3c7e07f70ba_0_825">
              <a:extLst>
                <a:ext uri="{FF2B5EF4-FFF2-40B4-BE49-F238E27FC236}">
                  <a16:creationId xmlns:a16="http://schemas.microsoft.com/office/drawing/2014/main" id="{8E146961-E8DF-6E41-C4BC-8445C24561EC}"/>
                </a:ext>
              </a:extLst>
            </p:cNvPr>
            <p:cNvSpPr txBox="1"/>
            <p:nvPr/>
          </p:nvSpPr>
          <p:spPr>
            <a:xfrm>
              <a:off x="2762250" y="4097708"/>
              <a:ext cx="3048000" cy="1760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Tomada de Decisão</a:t>
              </a:r>
              <a:endParaRPr lang="pt-BR" sz="2400" b="1">
                <a:solidFill>
                  <a:srgbClr val="1D4999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400" b="0">
                  <a:solidFill>
                    <a:srgbClr val="4B5563"/>
                  </a:solidFill>
                  <a:latin typeface="Sora"/>
                  <a:ea typeface="Sora"/>
                  <a:cs typeface="Sora"/>
                  <a:sym typeface="Sora"/>
                </a:rPr>
                <a:t>Oferecer subsídios técnicos para gestores em todos os níveis.</a:t>
              </a:r>
              <a:endParaRPr sz="2400" b="0">
                <a:solidFill>
                  <a:srgbClr val="4B5563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29" name="Google Shape;446;g3c7e07f70ba_0_825">
            <a:extLst>
              <a:ext uri="{FF2B5EF4-FFF2-40B4-BE49-F238E27FC236}">
                <a16:creationId xmlns:a16="http://schemas.microsoft.com/office/drawing/2014/main" id="{595994AE-1CDB-6A00-0596-E586E1833E25}"/>
              </a:ext>
            </a:extLst>
          </p:cNvPr>
          <p:cNvGrpSpPr/>
          <p:nvPr/>
        </p:nvGrpSpPr>
        <p:grpSpPr>
          <a:xfrm>
            <a:off x="8001001" y="3879075"/>
            <a:ext cx="3429000" cy="2095500"/>
            <a:chOff x="6191250" y="3905250"/>
            <a:chExt cx="3429000" cy="2095500"/>
          </a:xfrm>
        </p:grpSpPr>
        <p:sp>
          <p:nvSpPr>
            <p:cNvPr id="30" name="Google Shape;447;g3c7e07f70ba_0_825">
              <a:extLst>
                <a:ext uri="{FF2B5EF4-FFF2-40B4-BE49-F238E27FC236}">
                  <a16:creationId xmlns:a16="http://schemas.microsoft.com/office/drawing/2014/main" id="{1E249A05-367C-7573-BC80-1070B98E9719}"/>
                </a:ext>
              </a:extLst>
            </p:cNvPr>
            <p:cNvSpPr/>
            <p:nvPr/>
          </p:nvSpPr>
          <p:spPr>
            <a:xfrm>
              <a:off x="6191250" y="3905250"/>
              <a:ext cx="3429000" cy="2095500"/>
            </a:xfrm>
            <a:prstGeom prst="roundRect">
              <a:avLst>
                <a:gd name="adj" fmla="val 9090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449;g3c7e07f70ba_0_825">
              <a:extLst>
                <a:ext uri="{FF2B5EF4-FFF2-40B4-BE49-F238E27FC236}">
                  <a16:creationId xmlns:a16="http://schemas.microsoft.com/office/drawing/2014/main" id="{922C3663-314C-8C87-B6B3-0A09D9165F1E}"/>
                </a:ext>
              </a:extLst>
            </p:cNvPr>
            <p:cNvSpPr txBox="1"/>
            <p:nvPr/>
          </p:nvSpPr>
          <p:spPr>
            <a:xfrm>
              <a:off x="6381750" y="4014201"/>
              <a:ext cx="3068876" cy="1843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1D4999"/>
                  </a:solidFill>
                  <a:latin typeface="Sora"/>
                  <a:ea typeface="Sora"/>
                  <a:cs typeface="Sora"/>
                  <a:sym typeface="Sora"/>
                </a:rPr>
                <a:t>Monitoramento</a:t>
              </a:r>
              <a:endParaRPr lang="pt-BR" sz="2400" b="1">
                <a:solidFill>
                  <a:srgbClr val="1D4999"/>
                </a:solidFill>
                <a:latin typeface="Sora"/>
                <a:ea typeface="Sora"/>
                <a:cs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400" b="0">
                  <a:solidFill>
                    <a:srgbClr val="4B5563"/>
                  </a:solidFill>
                  <a:latin typeface="Sora"/>
                  <a:ea typeface="Sora"/>
                  <a:cs typeface="Sora"/>
                  <a:sym typeface="Sora"/>
                </a:rPr>
                <a:t>Acompanhamento de indicadores e da evolução da aprendizagem.</a:t>
              </a:r>
              <a:endParaRPr sz="2400" b="0">
                <a:solidFill>
                  <a:srgbClr val="4B5563"/>
                </a:solidFill>
                <a:latin typeface="Sora"/>
                <a:ea typeface="Sora"/>
                <a:cs typeface="Sora"/>
                <a:sym typeface="Sora"/>
              </a:endParaRPr>
            </a:p>
          </p:txBody>
        </p:sp>
      </p:grpSp>
      <p:pic>
        <p:nvPicPr>
          <p:cNvPr id="32" name="Google Shape;450;g3c7e07f70ba_0_825" title="ASSINATURA MGP_NEES_UFAL_MEC RGB BRANCA (1).png">
            <a:extLst>
              <a:ext uri="{FF2B5EF4-FFF2-40B4-BE49-F238E27FC236}">
                <a16:creationId xmlns:a16="http://schemas.microsoft.com/office/drawing/2014/main" id="{F014F855-42ED-2D38-6F88-CF15AD4671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81" t="16352" r="84838" b="24231"/>
          <a:stretch/>
        </p:blipFill>
        <p:spPr>
          <a:xfrm>
            <a:off x="10431132" y="107876"/>
            <a:ext cx="1673574" cy="82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51;g3c7e07f70ba_0_825" title="ChatGPT Image 27 de abr. de 2026, 12_55_17.png">
            <a:extLst>
              <a:ext uri="{FF2B5EF4-FFF2-40B4-BE49-F238E27FC236}">
                <a16:creationId xmlns:a16="http://schemas.microsoft.com/office/drawing/2014/main" id="{BF404187-1D48-E3E8-55F6-C533E4634F2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02" y="3645477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583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0EF67-3C7C-53BC-B6B9-787AB6BE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E410F341-4AD4-F745-FC6C-3B3F5D950DAE}"/>
              </a:ext>
            </a:extLst>
          </p:cNvPr>
          <p:cNvGrpSpPr/>
          <p:nvPr/>
        </p:nvGrpSpPr>
        <p:grpSpPr>
          <a:xfrm>
            <a:off x="8100637" y="348903"/>
            <a:ext cx="1130300" cy="482600"/>
            <a:chOff x="0" y="0"/>
            <a:chExt cx="2260600" cy="965200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51A6AB2-518E-3061-AF36-5095DA4E7F14}"/>
                </a:ext>
              </a:extLst>
            </p:cNvPr>
            <p:cNvSpPr/>
            <p:nvPr/>
          </p:nvSpPr>
          <p:spPr>
            <a:xfrm>
              <a:off x="0" y="0"/>
              <a:ext cx="2260600" cy="965200"/>
            </a:xfrm>
            <a:custGeom>
              <a:avLst/>
              <a:gdLst/>
              <a:ahLst/>
              <a:cxnLst/>
              <a:rect l="l" t="t" r="r" b="b"/>
              <a:pathLst>
                <a:path w="2260600" h="965200">
                  <a:moveTo>
                    <a:pt x="0" y="0"/>
                  </a:moveTo>
                  <a:lnTo>
                    <a:pt x="2260600" y="0"/>
                  </a:lnTo>
                  <a:lnTo>
                    <a:pt x="2260600" y="965200"/>
                  </a:lnTo>
                  <a:lnTo>
                    <a:pt x="0" y="96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49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5" name="Group 28">
            <a:extLst>
              <a:ext uri="{FF2B5EF4-FFF2-40B4-BE49-F238E27FC236}">
                <a16:creationId xmlns:a16="http://schemas.microsoft.com/office/drawing/2014/main" id="{D63A0CA0-3350-EAA5-F851-42BC046A6CC7}"/>
              </a:ext>
            </a:extLst>
          </p:cNvPr>
          <p:cNvGrpSpPr/>
          <p:nvPr/>
        </p:nvGrpSpPr>
        <p:grpSpPr>
          <a:xfrm>
            <a:off x="215900" y="202311"/>
            <a:ext cx="7650847" cy="751599"/>
            <a:chOff x="0" y="0"/>
            <a:chExt cx="17408398" cy="1503197"/>
          </a:xfrm>
        </p:grpSpPr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0D3BEAE0-3DA8-7E2A-016D-DB6D18942D18}"/>
                </a:ext>
              </a:extLst>
            </p:cNvPr>
            <p:cNvSpPr/>
            <p:nvPr/>
          </p:nvSpPr>
          <p:spPr>
            <a:xfrm>
              <a:off x="0" y="0"/>
              <a:ext cx="17408398" cy="1503172"/>
            </a:xfrm>
            <a:custGeom>
              <a:avLst/>
              <a:gdLst/>
              <a:ahLst/>
              <a:cxnLst/>
              <a:rect l="l" t="t" r="r" b="b"/>
              <a:pathLst>
                <a:path w="17408398" h="1503172">
                  <a:moveTo>
                    <a:pt x="0" y="487680"/>
                  </a:moveTo>
                  <a:cubicBezTo>
                    <a:pt x="0" y="218313"/>
                    <a:pt x="218313" y="0"/>
                    <a:pt x="487680" y="0"/>
                  </a:cubicBezTo>
                  <a:lnTo>
                    <a:pt x="16920718" y="0"/>
                  </a:lnTo>
                  <a:cubicBezTo>
                    <a:pt x="17190084" y="0"/>
                    <a:pt x="17408398" y="218313"/>
                    <a:pt x="17408398" y="487680"/>
                  </a:cubicBezTo>
                  <a:lnTo>
                    <a:pt x="17408398" y="1015492"/>
                  </a:lnTo>
                  <a:cubicBezTo>
                    <a:pt x="17408398" y="1284859"/>
                    <a:pt x="17190084" y="1503172"/>
                    <a:pt x="16920718" y="1503172"/>
                  </a:cubicBezTo>
                  <a:lnTo>
                    <a:pt x="487680" y="1503172"/>
                  </a:lnTo>
                  <a:cubicBezTo>
                    <a:pt x="218313" y="1503172"/>
                    <a:pt x="0" y="1284859"/>
                    <a:pt x="0" y="1015492"/>
                  </a:cubicBezTo>
                  <a:close/>
                </a:path>
              </a:pathLst>
            </a:custGeom>
            <a:solidFill>
              <a:srgbClr val="1A3CFF"/>
            </a:solid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23" name="TextBox 30">
            <a:extLst>
              <a:ext uri="{FF2B5EF4-FFF2-40B4-BE49-F238E27FC236}">
                <a16:creationId xmlns:a16="http://schemas.microsoft.com/office/drawing/2014/main" id="{CF3B9BCF-6EF6-6F54-D39D-A1A5F957002F}"/>
              </a:ext>
            </a:extLst>
          </p:cNvPr>
          <p:cNvSpPr txBox="1"/>
          <p:nvPr/>
        </p:nvSpPr>
        <p:spPr>
          <a:xfrm>
            <a:off x="232950" y="307690"/>
            <a:ext cx="7380089" cy="49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en-US" sz="3200" b="1" err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Integrações</a:t>
            </a:r>
            <a:r>
              <a:rPr lang="en-US" sz="320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 MEC </a:t>
            </a:r>
            <a:r>
              <a:rPr lang="en-US" sz="3200" b="1" err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Gestão</a:t>
            </a:r>
            <a:r>
              <a:rPr lang="en-US" sz="320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 </a:t>
            </a:r>
            <a:r>
              <a:rPr lang="en-US" sz="3200" b="1" err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Presente</a:t>
            </a:r>
            <a:endParaRPr lang="en-US" sz="3200" b="1" err="1">
              <a:solidFill>
                <a:srgbClr val="FFFFFF"/>
              </a:solidFill>
              <a:latin typeface="Raleway Ultra-Bold"/>
              <a:ea typeface="Raleway Ultra-Bold"/>
              <a:cs typeface="Raleway Ultra-Bold"/>
            </a:endParaRPr>
          </a:p>
        </p:txBody>
      </p:sp>
      <p:grpSp>
        <p:nvGrpSpPr>
          <p:cNvPr id="29" name="Group 31">
            <a:extLst>
              <a:ext uri="{FF2B5EF4-FFF2-40B4-BE49-F238E27FC236}">
                <a16:creationId xmlns:a16="http://schemas.microsoft.com/office/drawing/2014/main" id="{BB19D227-65CE-3F7C-42D9-204F2FCF658E}"/>
              </a:ext>
            </a:extLst>
          </p:cNvPr>
          <p:cNvGrpSpPr/>
          <p:nvPr/>
        </p:nvGrpSpPr>
        <p:grpSpPr>
          <a:xfrm>
            <a:off x="640812" y="2181003"/>
            <a:ext cx="3526599" cy="3991197"/>
            <a:chOff x="0" y="0"/>
            <a:chExt cx="7053199" cy="7982394"/>
          </a:xfrm>
        </p:grpSpPr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ECC701C-6F09-4FA4-25A1-ADC3356D3D77}"/>
                </a:ext>
              </a:extLst>
            </p:cNvPr>
            <p:cNvSpPr/>
            <p:nvPr/>
          </p:nvSpPr>
          <p:spPr>
            <a:xfrm>
              <a:off x="0" y="0"/>
              <a:ext cx="7053199" cy="7982458"/>
            </a:xfrm>
            <a:custGeom>
              <a:avLst/>
              <a:gdLst/>
              <a:ahLst/>
              <a:cxnLst/>
              <a:rect l="l" t="t" r="r" b="b"/>
              <a:pathLst>
                <a:path w="7053199" h="7982458">
                  <a:moveTo>
                    <a:pt x="1374394" y="0"/>
                  </a:moveTo>
                  <a:lnTo>
                    <a:pt x="5678805" y="0"/>
                  </a:lnTo>
                  <a:cubicBezTo>
                    <a:pt x="6437884" y="0"/>
                    <a:pt x="7053199" y="615315"/>
                    <a:pt x="7053199" y="1374394"/>
                  </a:cubicBezTo>
                  <a:lnTo>
                    <a:pt x="7053199" y="7982458"/>
                  </a:lnTo>
                  <a:lnTo>
                    <a:pt x="0" y="7982458"/>
                  </a:lnTo>
                  <a:lnTo>
                    <a:pt x="0" y="1374394"/>
                  </a:lnTo>
                  <a:cubicBezTo>
                    <a:pt x="0" y="615315"/>
                    <a:pt x="615315" y="0"/>
                    <a:pt x="1374394" y="0"/>
                  </a:cubicBezTo>
                  <a:close/>
                </a:path>
              </a:pathLst>
            </a:custGeom>
            <a:solidFill>
              <a:srgbClr val="F5A000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EB49111D-4863-BA75-7E24-76EC982836B2}"/>
              </a:ext>
            </a:extLst>
          </p:cNvPr>
          <p:cNvGrpSpPr/>
          <p:nvPr/>
        </p:nvGrpSpPr>
        <p:grpSpPr>
          <a:xfrm>
            <a:off x="4255693" y="2181003"/>
            <a:ext cx="3526599" cy="3991197"/>
            <a:chOff x="0" y="0"/>
            <a:chExt cx="7053199" cy="7982394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A29CA4D7-D5E4-8E5E-3D9D-18768E111918}"/>
                </a:ext>
              </a:extLst>
            </p:cNvPr>
            <p:cNvSpPr/>
            <p:nvPr/>
          </p:nvSpPr>
          <p:spPr>
            <a:xfrm>
              <a:off x="0" y="0"/>
              <a:ext cx="7053199" cy="7982458"/>
            </a:xfrm>
            <a:custGeom>
              <a:avLst/>
              <a:gdLst/>
              <a:ahLst/>
              <a:cxnLst/>
              <a:rect l="l" t="t" r="r" b="b"/>
              <a:pathLst>
                <a:path w="7053199" h="7982458">
                  <a:moveTo>
                    <a:pt x="1374394" y="0"/>
                  </a:moveTo>
                  <a:lnTo>
                    <a:pt x="5678805" y="0"/>
                  </a:lnTo>
                  <a:cubicBezTo>
                    <a:pt x="6437884" y="0"/>
                    <a:pt x="7053199" y="615315"/>
                    <a:pt x="7053199" y="1374394"/>
                  </a:cubicBezTo>
                  <a:lnTo>
                    <a:pt x="7053199" y="7982458"/>
                  </a:lnTo>
                  <a:lnTo>
                    <a:pt x="0" y="7982458"/>
                  </a:lnTo>
                  <a:lnTo>
                    <a:pt x="0" y="1374394"/>
                  </a:lnTo>
                  <a:cubicBezTo>
                    <a:pt x="0" y="615315"/>
                    <a:pt x="615315" y="0"/>
                    <a:pt x="1374394" y="0"/>
                  </a:cubicBezTo>
                  <a:close/>
                </a:path>
              </a:pathLst>
            </a:custGeom>
            <a:solidFill>
              <a:srgbClr val="009F00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0B333DD-07AB-0206-6AC4-45B083847F19}"/>
              </a:ext>
            </a:extLst>
          </p:cNvPr>
          <p:cNvGrpSpPr/>
          <p:nvPr/>
        </p:nvGrpSpPr>
        <p:grpSpPr>
          <a:xfrm>
            <a:off x="640818" y="2510094"/>
            <a:ext cx="3526599" cy="621447"/>
            <a:chOff x="0" y="-179294"/>
            <a:chExt cx="7053200" cy="1242894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692FBA5-1E6C-E50D-C6E8-8C5D826FC869}"/>
                </a:ext>
              </a:extLst>
            </p:cNvPr>
            <p:cNvSpPr/>
            <p:nvPr/>
          </p:nvSpPr>
          <p:spPr>
            <a:xfrm>
              <a:off x="0" y="0"/>
              <a:ext cx="7053200" cy="1063600"/>
            </a:xfrm>
            <a:custGeom>
              <a:avLst/>
              <a:gdLst/>
              <a:ahLst/>
              <a:cxnLst/>
              <a:rect l="l" t="t" r="r" b="b"/>
              <a:pathLst>
                <a:path w="7053200" h="1063600">
                  <a:moveTo>
                    <a:pt x="0" y="0"/>
                  </a:moveTo>
                  <a:lnTo>
                    <a:pt x="7053200" y="0"/>
                  </a:lnTo>
                  <a:lnTo>
                    <a:pt x="7053200" y="1063600"/>
                  </a:lnTo>
                  <a:lnTo>
                    <a:pt x="0" y="10636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9213" b="-79213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9A6FF9C7-B7BC-720D-DD0B-42D980FFC657}"/>
                </a:ext>
              </a:extLst>
            </p:cNvPr>
            <p:cNvSpPr txBox="1"/>
            <p:nvPr/>
          </p:nvSpPr>
          <p:spPr>
            <a:xfrm>
              <a:off x="0" y="-179294"/>
              <a:ext cx="7053199" cy="1063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2000" b="1">
                  <a:solidFill>
                    <a:srgbClr val="FFFFFF"/>
                  </a:solidFill>
                  <a:latin typeface="Raleway Ultra-Bold"/>
                  <a:ea typeface="Raleway Ultra-Bold"/>
                  <a:cs typeface="Raleway Ultra-Bold"/>
                  <a:sym typeface="Raleway Ultra-Bold"/>
                </a:rPr>
                <a:t>PÉ-DE-MEIA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E35800B4-8C0C-F7DD-5B13-9CBB0A2B395F}"/>
              </a:ext>
            </a:extLst>
          </p:cNvPr>
          <p:cNvGrpSpPr/>
          <p:nvPr/>
        </p:nvGrpSpPr>
        <p:grpSpPr>
          <a:xfrm>
            <a:off x="4255700" y="2428268"/>
            <a:ext cx="3526599" cy="695452"/>
            <a:chOff x="0" y="0"/>
            <a:chExt cx="7053199" cy="1390904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BE52551-60B9-E995-2902-676F5AEE2377}"/>
                </a:ext>
              </a:extLst>
            </p:cNvPr>
            <p:cNvSpPr/>
            <p:nvPr/>
          </p:nvSpPr>
          <p:spPr>
            <a:xfrm>
              <a:off x="0" y="0"/>
              <a:ext cx="7053200" cy="1390901"/>
            </a:xfrm>
            <a:custGeom>
              <a:avLst/>
              <a:gdLst/>
              <a:ahLst/>
              <a:cxnLst/>
              <a:rect l="l" t="t" r="r" b="b"/>
              <a:pathLst>
                <a:path w="7053200" h="1390901">
                  <a:moveTo>
                    <a:pt x="0" y="0"/>
                  </a:moveTo>
                  <a:lnTo>
                    <a:pt x="7053200" y="0"/>
                  </a:lnTo>
                  <a:lnTo>
                    <a:pt x="7053200" y="1390901"/>
                  </a:lnTo>
                  <a:lnTo>
                    <a:pt x="0" y="1390901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59825" b="-37789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E0313784-BBC6-DB7D-4FBB-E074882AE03D}"/>
                </a:ext>
              </a:extLst>
            </p:cNvPr>
            <p:cNvSpPr txBox="1"/>
            <p:nvPr/>
          </p:nvSpPr>
          <p:spPr>
            <a:xfrm>
              <a:off x="0" y="0"/>
              <a:ext cx="7053199" cy="13909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2000" b="1">
                  <a:solidFill>
                    <a:srgbClr val="FFFFFF"/>
                  </a:solidFill>
                  <a:latin typeface="Raleway Ultra-Bold"/>
                  <a:ea typeface="Raleway Ultra-Bold"/>
                  <a:cs typeface="Raleway Ultra-Bold"/>
                  <a:sym typeface="Raleway Ultra-Bold"/>
                </a:rPr>
                <a:t>GESTÃO PRESENTE </a:t>
              </a:r>
              <a:endParaRPr lang="en-US" sz="200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</a:endParaRPr>
            </a:p>
            <a:p>
              <a:pPr algn="ctr">
                <a:lnSpc>
                  <a:spcPts val="2399"/>
                </a:lnSpc>
              </a:pPr>
              <a:r>
                <a:rPr lang="en-US" sz="2000" b="1">
                  <a:solidFill>
                    <a:srgbClr val="FFFFFF"/>
                  </a:solidFill>
                  <a:latin typeface="Raleway Ultra-Bold"/>
                  <a:ea typeface="Raleway Ultra-Bold"/>
                  <a:cs typeface="Raleway Ultra-Bold"/>
                  <a:sym typeface="Raleway Ultra-Bold"/>
                </a:rPr>
                <a:t>NA ESCOLA (GPE)</a:t>
              </a:r>
              <a:endParaRPr lang="en-US" sz="200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</a:endParaRPr>
            </a:p>
          </p:txBody>
        </p:sp>
      </p:grpSp>
      <p:sp>
        <p:nvSpPr>
          <p:cNvPr id="41" name="TextBox 41">
            <a:extLst>
              <a:ext uri="{FF2B5EF4-FFF2-40B4-BE49-F238E27FC236}">
                <a16:creationId xmlns:a16="http://schemas.microsoft.com/office/drawing/2014/main" id="{A57537F5-A4A8-7C42-9843-3DF2E76B4683}"/>
              </a:ext>
            </a:extLst>
          </p:cNvPr>
          <p:cNvSpPr txBox="1"/>
          <p:nvPr/>
        </p:nvSpPr>
        <p:spPr>
          <a:xfrm>
            <a:off x="845373" y="3625742"/>
            <a:ext cx="307819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Espaço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da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plataforma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para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gestão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do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Programa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Pé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-de-Meia, com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monitoramento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das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condicionalidades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e dados dos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estudantes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do Ensino </a:t>
            </a:r>
            <a:r>
              <a:rPr lang="en-US" err="1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Médio</a:t>
            </a:r>
            <a:r>
              <a:rPr lang="en-US">
                <a:solidFill>
                  <a:schemeClr val="bg1"/>
                </a:solidFill>
                <a:latin typeface="Raleway Semi-Bold"/>
                <a:ea typeface="Raleway Bold"/>
                <a:cs typeface="Raleway Bold"/>
                <a:sym typeface="Raleway Bold"/>
              </a:rPr>
              <a:t>.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B35D5E5E-E5E2-6896-545A-EAC4141E1002}"/>
              </a:ext>
            </a:extLst>
          </p:cNvPr>
          <p:cNvSpPr txBox="1"/>
          <p:nvPr/>
        </p:nvSpPr>
        <p:spPr>
          <a:xfrm>
            <a:off x="4463439" y="3628729"/>
            <a:ext cx="31493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Módulo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voltado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à ferramenta de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gestão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escolar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que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visa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automatizar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processos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como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matrícula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,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turmas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,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alocação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professores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diário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classe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.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C0B4EC25-0432-9739-BF36-6A4C8708AEF8}"/>
              </a:ext>
            </a:extLst>
          </p:cNvPr>
          <p:cNvGrpSpPr/>
          <p:nvPr/>
        </p:nvGrpSpPr>
        <p:grpSpPr>
          <a:xfrm>
            <a:off x="608560" y="3301073"/>
            <a:ext cx="3591122" cy="31312"/>
            <a:chOff x="0" y="0"/>
            <a:chExt cx="7182244" cy="62624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4C186F22-8854-A1C3-F0E3-29E1E976B819}"/>
                </a:ext>
              </a:extLst>
            </p:cNvPr>
            <p:cNvSpPr/>
            <p:nvPr/>
          </p:nvSpPr>
          <p:spPr>
            <a:xfrm>
              <a:off x="18923" y="0"/>
              <a:ext cx="7143750" cy="62103"/>
            </a:xfrm>
            <a:custGeom>
              <a:avLst/>
              <a:gdLst/>
              <a:ahLst/>
              <a:cxnLst/>
              <a:rect l="l" t="t" r="r" b="b"/>
              <a:pathLst>
                <a:path w="7143750" h="62103">
                  <a:moveTo>
                    <a:pt x="0" y="24003"/>
                  </a:moveTo>
                  <a:lnTo>
                    <a:pt x="7143623" y="0"/>
                  </a:lnTo>
                  <a:lnTo>
                    <a:pt x="7143750" y="38100"/>
                  </a:lnTo>
                  <a:lnTo>
                    <a:pt x="127" y="62103"/>
                  </a:lnTo>
                  <a:close/>
                </a:path>
              </a:pathLst>
            </a:custGeom>
            <a:solidFill>
              <a:srgbClr val="FAF9F6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A93E2B74-2ECD-BF65-4E18-6926C0B9FF86}"/>
              </a:ext>
            </a:extLst>
          </p:cNvPr>
          <p:cNvGrpSpPr/>
          <p:nvPr/>
        </p:nvGrpSpPr>
        <p:grpSpPr>
          <a:xfrm>
            <a:off x="4246194" y="3301073"/>
            <a:ext cx="3591122" cy="31312"/>
            <a:chOff x="0" y="0"/>
            <a:chExt cx="7182244" cy="62624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37245116-078F-D020-89D6-FD2D46109016}"/>
                </a:ext>
              </a:extLst>
            </p:cNvPr>
            <p:cNvSpPr/>
            <p:nvPr/>
          </p:nvSpPr>
          <p:spPr>
            <a:xfrm>
              <a:off x="18923" y="0"/>
              <a:ext cx="7143750" cy="62103"/>
            </a:xfrm>
            <a:custGeom>
              <a:avLst/>
              <a:gdLst/>
              <a:ahLst/>
              <a:cxnLst/>
              <a:rect l="l" t="t" r="r" b="b"/>
              <a:pathLst>
                <a:path w="7143750" h="62103">
                  <a:moveTo>
                    <a:pt x="0" y="24003"/>
                  </a:moveTo>
                  <a:lnTo>
                    <a:pt x="7143623" y="0"/>
                  </a:lnTo>
                  <a:lnTo>
                    <a:pt x="7143750" y="38100"/>
                  </a:lnTo>
                  <a:lnTo>
                    <a:pt x="127" y="62103"/>
                  </a:lnTo>
                  <a:close/>
                </a:path>
              </a:pathLst>
            </a:custGeom>
            <a:solidFill>
              <a:srgbClr val="FAF9F6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88B46E9E-4D6F-9B8D-2F6B-5EB1CA1C1F9C}"/>
              </a:ext>
            </a:extLst>
          </p:cNvPr>
          <p:cNvGrpSpPr/>
          <p:nvPr/>
        </p:nvGrpSpPr>
        <p:grpSpPr>
          <a:xfrm>
            <a:off x="7867586" y="2165347"/>
            <a:ext cx="3526599" cy="3991197"/>
            <a:chOff x="0" y="0"/>
            <a:chExt cx="7053199" cy="7982394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AF9CD7D-39F3-D7A3-C684-F2510F8A7511}"/>
                </a:ext>
              </a:extLst>
            </p:cNvPr>
            <p:cNvSpPr/>
            <p:nvPr/>
          </p:nvSpPr>
          <p:spPr>
            <a:xfrm>
              <a:off x="0" y="0"/>
              <a:ext cx="7053199" cy="7982458"/>
            </a:xfrm>
            <a:custGeom>
              <a:avLst/>
              <a:gdLst/>
              <a:ahLst/>
              <a:cxnLst/>
              <a:rect l="l" t="t" r="r" b="b"/>
              <a:pathLst>
                <a:path w="7053199" h="7982458">
                  <a:moveTo>
                    <a:pt x="1374394" y="0"/>
                  </a:moveTo>
                  <a:lnTo>
                    <a:pt x="5678805" y="0"/>
                  </a:lnTo>
                  <a:cubicBezTo>
                    <a:pt x="6437884" y="0"/>
                    <a:pt x="7053199" y="615315"/>
                    <a:pt x="7053199" y="1374394"/>
                  </a:cubicBezTo>
                  <a:lnTo>
                    <a:pt x="7053199" y="7982458"/>
                  </a:lnTo>
                  <a:lnTo>
                    <a:pt x="0" y="7982458"/>
                  </a:lnTo>
                  <a:lnTo>
                    <a:pt x="0" y="1374394"/>
                  </a:lnTo>
                  <a:cubicBezTo>
                    <a:pt x="0" y="615315"/>
                    <a:pt x="615315" y="0"/>
                    <a:pt x="1374394" y="0"/>
                  </a:cubicBezTo>
                  <a:close/>
                </a:path>
              </a:pathLst>
            </a:custGeom>
            <a:solidFill>
              <a:srgbClr val="7D83FF"/>
            </a:solid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49" name="Group 49">
            <a:extLst>
              <a:ext uri="{FF2B5EF4-FFF2-40B4-BE49-F238E27FC236}">
                <a16:creationId xmlns:a16="http://schemas.microsoft.com/office/drawing/2014/main" id="{9F626E99-DFD2-A883-5199-76A3645B5FD5}"/>
              </a:ext>
            </a:extLst>
          </p:cNvPr>
          <p:cNvGrpSpPr/>
          <p:nvPr/>
        </p:nvGrpSpPr>
        <p:grpSpPr>
          <a:xfrm>
            <a:off x="7872768" y="2423721"/>
            <a:ext cx="3616824" cy="706657"/>
            <a:chOff x="-44822" y="-22410"/>
            <a:chExt cx="7233648" cy="1413313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99B7444-DDEB-C3D0-74DA-421642A5CFDE}"/>
                </a:ext>
              </a:extLst>
            </p:cNvPr>
            <p:cNvSpPr/>
            <p:nvPr/>
          </p:nvSpPr>
          <p:spPr>
            <a:xfrm>
              <a:off x="0" y="0"/>
              <a:ext cx="7144000" cy="1390901"/>
            </a:xfrm>
            <a:custGeom>
              <a:avLst/>
              <a:gdLst/>
              <a:ahLst/>
              <a:cxnLst/>
              <a:rect l="l" t="t" r="r" b="b"/>
              <a:pathLst>
                <a:path w="7144000" h="1390901">
                  <a:moveTo>
                    <a:pt x="0" y="0"/>
                  </a:moveTo>
                  <a:lnTo>
                    <a:pt x="7144000" y="0"/>
                  </a:lnTo>
                  <a:lnTo>
                    <a:pt x="7144000" y="1390901"/>
                  </a:lnTo>
                  <a:lnTo>
                    <a:pt x="0" y="1390901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1097" b="-39061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9AB1F202-F0A8-F22F-AF4B-06467D488972}"/>
                </a:ext>
              </a:extLst>
            </p:cNvPr>
            <p:cNvSpPr txBox="1"/>
            <p:nvPr/>
          </p:nvSpPr>
          <p:spPr>
            <a:xfrm>
              <a:off x="-44822" y="-22410"/>
              <a:ext cx="7233648" cy="14133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2000" b="1">
                  <a:solidFill>
                    <a:srgbClr val="FFFFFF"/>
                  </a:solidFill>
                  <a:latin typeface="Raleway Ultra-Bold"/>
                  <a:ea typeface="Raleway Ultra-Bold"/>
                  <a:cs typeface="Raleway Ultra-Bold"/>
                  <a:sym typeface="Raleway Ultra-Bold"/>
                </a:rPr>
                <a:t> GESTÃO PRESENTE NA EDUCAÇÃO INFANTIL (GPEI)</a:t>
              </a:r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F31FE3C3-5EB0-44CF-7FAC-C6775893F99D}"/>
              </a:ext>
            </a:extLst>
          </p:cNvPr>
          <p:cNvGrpSpPr/>
          <p:nvPr/>
        </p:nvGrpSpPr>
        <p:grpSpPr>
          <a:xfrm>
            <a:off x="7818265" y="3285417"/>
            <a:ext cx="3591122" cy="31312"/>
            <a:chOff x="0" y="0"/>
            <a:chExt cx="7182244" cy="62624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396346D-1849-04E0-A60B-9DE24275DE60}"/>
                </a:ext>
              </a:extLst>
            </p:cNvPr>
            <p:cNvSpPr/>
            <p:nvPr/>
          </p:nvSpPr>
          <p:spPr>
            <a:xfrm>
              <a:off x="18923" y="0"/>
              <a:ext cx="7143750" cy="62103"/>
            </a:xfrm>
            <a:custGeom>
              <a:avLst/>
              <a:gdLst/>
              <a:ahLst/>
              <a:cxnLst/>
              <a:rect l="l" t="t" r="r" b="b"/>
              <a:pathLst>
                <a:path w="7143750" h="62103">
                  <a:moveTo>
                    <a:pt x="0" y="24003"/>
                  </a:moveTo>
                  <a:lnTo>
                    <a:pt x="7143623" y="0"/>
                  </a:lnTo>
                  <a:lnTo>
                    <a:pt x="7143750" y="38100"/>
                  </a:lnTo>
                  <a:lnTo>
                    <a:pt x="127" y="62103"/>
                  </a:lnTo>
                  <a:close/>
                </a:path>
              </a:pathLst>
            </a:custGeom>
            <a:solidFill>
              <a:srgbClr val="FAF9F6"/>
            </a:solid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4" name="TextBox 54">
            <a:extLst>
              <a:ext uri="{FF2B5EF4-FFF2-40B4-BE49-F238E27FC236}">
                <a16:creationId xmlns:a16="http://schemas.microsoft.com/office/drawing/2014/main" id="{E5DDFB51-BB31-F52A-7285-896781A4EA1C}"/>
              </a:ext>
            </a:extLst>
          </p:cNvPr>
          <p:cNvSpPr txBox="1"/>
          <p:nvPr/>
        </p:nvSpPr>
        <p:spPr>
          <a:xfrm>
            <a:off x="8100637" y="3621291"/>
            <a:ext cx="3156491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Módulo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desenvolvido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para 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apoiar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a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gestão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pública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municipal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na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otimização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da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oferta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vagas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em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creches, </a:t>
            </a:r>
            <a:endParaRPr lang="en-US" b="1">
              <a:solidFill>
                <a:srgbClr val="FFFFFF"/>
              </a:solidFill>
              <a:latin typeface="Raleway Semi-Bold"/>
              <a:ea typeface="Raleway Bold"/>
              <a:cs typeface="Raleway Bold"/>
            </a:endParaRPr>
          </a:p>
          <a:p>
            <a:pPr algn="ctr"/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assegurando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o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atendimento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das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crianças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em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situação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de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maior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vulnerabilidade</a:t>
            </a:r>
            <a:r>
              <a: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  <a:sym typeface="Raleway Bold"/>
              </a:rPr>
              <a:t> social.</a:t>
            </a:r>
            <a:endParaRPr lang="en-US" b="1">
              <a:solidFill>
                <a:srgbClr val="FFFFFF"/>
              </a:solidFill>
              <a:latin typeface="Raleway Semi-Bold"/>
              <a:ea typeface="Raleway Bold"/>
              <a:cs typeface="Raleway Bold"/>
            </a:endParaRPr>
          </a:p>
        </p:txBody>
      </p:sp>
      <p:grpSp>
        <p:nvGrpSpPr>
          <p:cNvPr id="55" name="Group 55">
            <a:extLst>
              <a:ext uri="{FF2B5EF4-FFF2-40B4-BE49-F238E27FC236}">
                <a16:creationId xmlns:a16="http://schemas.microsoft.com/office/drawing/2014/main" id="{9632C5A3-6CE5-D3F5-8B7B-A38A0150FFFC}"/>
              </a:ext>
            </a:extLst>
          </p:cNvPr>
          <p:cNvGrpSpPr/>
          <p:nvPr/>
        </p:nvGrpSpPr>
        <p:grpSpPr>
          <a:xfrm>
            <a:off x="2830262" y="1324848"/>
            <a:ext cx="6359189" cy="751599"/>
            <a:chOff x="0" y="0"/>
            <a:chExt cx="12718379" cy="1503197"/>
          </a:xfrm>
        </p:grpSpPr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572B042E-703A-CACE-3934-DE5FE8A6CCC9}"/>
                </a:ext>
              </a:extLst>
            </p:cNvPr>
            <p:cNvSpPr/>
            <p:nvPr/>
          </p:nvSpPr>
          <p:spPr>
            <a:xfrm>
              <a:off x="0" y="0"/>
              <a:ext cx="12718379" cy="1503172"/>
            </a:xfrm>
            <a:custGeom>
              <a:avLst/>
              <a:gdLst/>
              <a:ahLst/>
              <a:cxnLst/>
              <a:rect l="l" t="t" r="r" b="b"/>
              <a:pathLst>
                <a:path w="12718379" h="1503172">
                  <a:moveTo>
                    <a:pt x="0" y="487680"/>
                  </a:moveTo>
                  <a:cubicBezTo>
                    <a:pt x="0" y="218313"/>
                    <a:pt x="159497" y="0"/>
                    <a:pt x="356294" y="0"/>
                  </a:cubicBezTo>
                  <a:lnTo>
                    <a:pt x="12362085" y="0"/>
                  </a:lnTo>
                  <a:cubicBezTo>
                    <a:pt x="12558881" y="0"/>
                    <a:pt x="12718379" y="218313"/>
                    <a:pt x="12718379" y="487680"/>
                  </a:cubicBezTo>
                  <a:lnTo>
                    <a:pt x="12718379" y="1015492"/>
                  </a:lnTo>
                  <a:cubicBezTo>
                    <a:pt x="12718379" y="1284859"/>
                    <a:pt x="12558881" y="1503172"/>
                    <a:pt x="12362085" y="1503172"/>
                  </a:cubicBezTo>
                  <a:lnTo>
                    <a:pt x="356294" y="1503172"/>
                  </a:lnTo>
                  <a:cubicBezTo>
                    <a:pt x="159497" y="1503172"/>
                    <a:pt x="0" y="1284859"/>
                    <a:pt x="0" y="1015492"/>
                  </a:cubicBezTo>
                  <a:close/>
                </a:path>
              </a:pathLst>
            </a:custGeom>
            <a:solidFill>
              <a:srgbClr val="E0411C"/>
            </a:solid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7" name="TextBox 57">
            <a:extLst>
              <a:ext uri="{FF2B5EF4-FFF2-40B4-BE49-F238E27FC236}">
                <a16:creationId xmlns:a16="http://schemas.microsoft.com/office/drawing/2014/main" id="{388BC98F-3F43-12E1-3E35-AFE5E80D1165}"/>
              </a:ext>
            </a:extLst>
          </p:cNvPr>
          <p:cNvSpPr txBox="1"/>
          <p:nvPr/>
        </p:nvSpPr>
        <p:spPr>
          <a:xfrm>
            <a:off x="3204425" y="1482774"/>
            <a:ext cx="578031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85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Sistema </a:t>
            </a:r>
            <a:r>
              <a:rPr lang="en-US" sz="2850" b="1" err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Gestão</a:t>
            </a:r>
            <a:r>
              <a:rPr lang="en-US" sz="285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 </a:t>
            </a:r>
            <a:r>
              <a:rPr lang="en-US" sz="2850" b="1" err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Presente</a:t>
            </a:r>
            <a:r>
              <a:rPr lang="en-US" sz="2850" b="1">
                <a:solidFill>
                  <a:srgbClr val="FFFFFF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 (SGP)</a:t>
            </a:r>
            <a:endParaRPr lang="pt-BR" sz="2850"/>
          </a:p>
        </p:txBody>
      </p:sp>
      <p:sp>
        <p:nvSpPr>
          <p:cNvPr id="58" name="AutoShape 58">
            <a:extLst>
              <a:ext uri="{FF2B5EF4-FFF2-40B4-BE49-F238E27FC236}">
                <a16:creationId xmlns:a16="http://schemas.microsoft.com/office/drawing/2014/main" id="{5C83712F-F40E-AF80-98AC-B5691008E4BD}"/>
              </a:ext>
            </a:extLst>
          </p:cNvPr>
          <p:cNvSpPr/>
          <p:nvPr/>
        </p:nvSpPr>
        <p:spPr>
          <a:xfrm>
            <a:off x="9056619" y="1713347"/>
            <a:ext cx="2516981" cy="0"/>
          </a:xfrm>
          <a:prstGeom prst="line">
            <a:avLst/>
          </a:prstGeom>
          <a:ln w="95250" cap="flat">
            <a:solidFill>
              <a:srgbClr val="E04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61" name="AutoShape 59">
            <a:extLst>
              <a:ext uri="{FF2B5EF4-FFF2-40B4-BE49-F238E27FC236}">
                <a16:creationId xmlns:a16="http://schemas.microsoft.com/office/drawing/2014/main" id="{46AC8D9B-3412-68E2-A331-DBB7BEB77128}"/>
              </a:ext>
            </a:extLst>
          </p:cNvPr>
          <p:cNvSpPr/>
          <p:nvPr/>
        </p:nvSpPr>
        <p:spPr>
          <a:xfrm>
            <a:off x="338214" y="1700647"/>
            <a:ext cx="2605055" cy="0"/>
          </a:xfrm>
          <a:prstGeom prst="line">
            <a:avLst/>
          </a:prstGeom>
          <a:ln w="95250" cap="flat">
            <a:solidFill>
              <a:srgbClr val="E04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62" name="AutoShape 60">
            <a:extLst>
              <a:ext uri="{FF2B5EF4-FFF2-40B4-BE49-F238E27FC236}">
                <a16:creationId xmlns:a16="http://schemas.microsoft.com/office/drawing/2014/main" id="{C3CA3EBE-7B94-7B6F-2765-C99349F11288}"/>
              </a:ext>
            </a:extLst>
          </p:cNvPr>
          <p:cNvSpPr/>
          <p:nvPr/>
        </p:nvSpPr>
        <p:spPr>
          <a:xfrm>
            <a:off x="369964" y="1700648"/>
            <a:ext cx="9545" cy="4471585"/>
          </a:xfrm>
          <a:prstGeom prst="line">
            <a:avLst/>
          </a:prstGeom>
          <a:ln w="95250" cap="flat">
            <a:solidFill>
              <a:srgbClr val="E04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28BE1C30-FBAB-E5E1-96DA-7BEC16F5B995}"/>
              </a:ext>
            </a:extLst>
          </p:cNvPr>
          <p:cNvSpPr/>
          <p:nvPr/>
        </p:nvSpPr>
        <p:spPr>
          <a:xfrm>
            <a:off x="11537950" y="1700648"/>
            <a:ext cx="9545" cy="4471585"/>
          </a:xfrm>
          <a:prstGeom prst="line">
            <a:avLst/>
          </a:prstGeom>
          <a:ln w="95250" cap="flat">
            <a:solidFill>
              <a:srgbClr val="E04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  <p:sp>
        <p:nvSpPr>
          <p:cNvPr id="64" name="AutoShape 62">
            <a:extLst>
              <a:ext uri="{FF2B5EF4-FFF2-40B4-BE49-F238E27FC236}">
                <a16:creationId xmlns:a16="http://schemas.microsoft.com/office/drawing/2014/main" id="{52D6863C-3429-0AF8-C38E-385728ECC695}"/>
              </a:ext>
            </a:extLst>
          </p:cNvPr>
          <p:cNvSpPr/>
          <p:nvPr/>
        </p:nvSpPr>
        <p:spPr>
          <a:xfrm flipV="1">
            <a:off x="338215" y="6172232"/>
            <a:ext cx="11247803" cy="0"/>
          </a:xfrm>
          <a:prstGeom prst="line">
            <a:avLst/>
          </a:prstGeom>
          <a:ln w="95250" cap="flat">
            <a:solidFill>
              <a:srgbClr val="E0411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82623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8E073-0167-B256-FFEB-B4759E02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DE936489-0DA6-EC87-F0E6-5D33124E3D18}"/>
              </a:ext>
            </a:extLst>
          </p:cNvPr>
          <p:cNvGrpSpPr/>
          <p:nvPr/>
        </p:nvGrpSpPr>
        <p:grpSpPr>
          <a:xfrm>
            <a:off x="7269775" y="953171"/>
            <a:ext cx="1130300" cy="482600"/>
            <a:chOff x="0" y="0"/>
            <a:chExt cx="2260600" cy="965200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A8EA293-47AB-4850-675A-6F3B24030203}"/>
                </a:ext>
              </a:extLst>
            </p:cNvPr>
            <p:cNvSpPr/>
            <p:nvPr/>
          </p:nvSpPr>
          <p:spPr>
            <a:xfrm>
              <a:off x="0" y="0"/>
              <a:ext cx="2260600" cy="965200"/>
            </a:xfrm>
            <a:custGeom>
              <a:avLst/>
              <a:gdLst/>
              <a:ahLst/>
              <a:cxnLst/>
              <a:rect l="l" t="t" r="r" b="b"/>
              <a:pathLst>
                <a:path w="2260600" h="965200">
                  <a:moveTo>
                    <a:pt x="0" y="0"/>
                  </a:moveTo>
                  <a:lnTo>
                    <a:pt x="2260600" y="0"/>
                  </a:lnTo>
                  <a:lnTo>
                    <a:pt x="2260600" y="965200"/>
                  </a:lnTo>
                  <a:lnTo>
                    <a:pt x="0" y="96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249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38B65-F78B-FBDE-4DAF-358F5DC10360}"/>
              </a:ext>
            </a:extLst>
          </p:cNvPr>
          <p:cNvGrpSpPr/>
          <p:nvPr/>
        </p:nvGrpSpPr>
        <p:grpSpPr>
          <a:xfrm>
            <a:off x="114793" y="799398"/>
            <a:ext cx="6700827" cy="806419"/>
            <a:chOff x="0" y="-6177"/>
            <a:chExt cx="2598256" cy="23769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9500848-9B89-74AB-1A9A-EC16D777A603}"/>
                </a:ext>
              </a:extLst>
            </p:cNvPr>
            <p:cNvSpPr/>
            <p:nvPr/>
          </p:nvSpPr>
          <p:spPr>
            <a:xfrm>
              <a:off x="0" y="0"/>
              <a:ext cx="2598256" cy="231519"/>
            </a:xfrm>
            <a:custGeom>
              <a:avLst/>
              <a:gdLst/>
              <a:ahLst/>
              <a:cxnLst/>
              <a:rect l="l" t="t" r="r" b="b"/>
              <a:pathLst>
                <a:path w="2598256" h="231519">
                  <a:moveTo>
                    <a:pt x="47898" y="0"/>
                  </a:moveTo>
                  <a:lnTo>
                    <a:pt x="2550358" y="0"/>
                  </a:lnTo>
                  <a:cubicBezTo>
                    <a:pt x="2563061" y="0"/>
                    <a:pt x="2575245" y="5046"/>
                    <a:pt x="2584227" y="14029"/>
                  </a:cubicBezTo>
                  <a:cubicBezTo>
                    <a:pt x="2593210" y="23012"/>
                    <a:pt x="2598256" y="35195"/>
                    <a:pt x="2598256" y="47898"/>
                  </a:cubicBezTo>
                  <a:lnTo>
                    <a:pt x="2598256" y="183621"/>
                  </a:lnTo>
                  <a:cubicBezTo>
                    <a:pt x="2598256" y="196324"/>
                    <a:pt x="2593210" y="208507"/>
                    <a:pt x="2584227" y="217490"/>
                  </a:cubicBezTo>
                  <a:cubicBezTo>
                    <a:pt x="2575245" y="226472"/>
                    <a:pt x="2563061" y="231519"/>
                    <a:pt x="2550358" y="231519"/>
                  </a:cubicBezTo>
                  <a:lnTo>
                    <a:pt x="47898" y="231519"/>
                  </a:lnTo>
                  <a:cubicBezTo>
                    <a:pt x="35195" y="231519"/>
                    <a:pt x="23012" y="226472"/>
                    <a:pt x="14029" y="217490"/>
                  </a:cubicBezTo>
                  <a:cubicBezTo>
                    <a:pt x="5046" y="208507"/>
                    <a:pt x="0" y="196324"/>
                    <a:pt x="0" y="183621"/>
                  </a:cubicBezTo>
                  <a:lnTo>
                    <a:pt x="0" y="47898"/>
                  </a:lnTo>
                  <a:cubicBezTo>
                    <a:pt x="0" y="35195"/>
                    <a:pt x="5046" y="23012"/>
                    <a:pt x="14029" y="14029"/>
                  </a:cubicBezTo>
                  <a:cubicBezTo>
                    <a:pt x="23012" y="5046"/>
                    <a:pt x="35195" y="0"/>
                    <a:pt x="47898" y="0"/>
                  </a:cubicBezTo>
                  <a:close/>
                </a:path>
              </a:pathLst>
            </a:custGeom>
            <a:solidFill>
              <a:srgbClr val="173DF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EC0C097F-80E8-CF77-DF8A-C1EA4F56EFC1}"/>
                </a:ext>
              </a:extLst>
            </p:cNvPr>
            <p:cNvSpPr txBox="1"/>
            <p:nvPr/>
          </p:nvSpPr>
          <p:spPr>
            <a:xfrm>
              <a:off x="664491" y="-6177"/>
              <a:ext cx="1933765" cy="2302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0"/>
                </a:lnSpc>
              </a:pPr>
              <a:endParaRPr sz="1200"/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BE4FB916-23BA-C69B-D898-E00CD03758E7}"/>
              </a:ext>
            </a:extLst>
          </p:cNvPr>
          <p:cNvGrpSpPr/>
          <p:nvPr/>
        </p:nvGrpSpPr>
        <p:grpSpPr>
          <a:xfrm>
            <a:off x="406415" y="2026992"/>
            <a:ext cx="3617926" cy="3365528"/>
            <a:chOff x="0" y="-360"/>
            <a:chExt cx="1429304" cy="1329591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82D5191-EC2A-2607-46F6-129950D1ABFA}"/>
                </a:ext>
              </a:extLst>
            </p:cNvPr>
            <p:cNvSpPr/>
            <p:nvPr/>
          </p:nvSpPr>
          <p:spPr>
            <a:xfrm>
              <a:off x="0" y="0"/>
              <a:ext cx="1429304" cy="1329231"/>
            </a:xfrm>
            <a:custGeom>
              <a:avLst/>
              <a:gdLst/>
              <a:ahLst/>
              <a:cxnLst/>
              <a:rect l="l" t="t" r="r" b="b"/>
              <a:pathLst>
                <a:path w="1429304" h="1329231">
                  <a:moveTo>
                    <a:pt x="72756" y="0"/>
                  </a:moveTo>
                  <a:lnTo>
                    <a:pt x="1356548" y="0"/>
                  </a:lnTo>
                  <a:cubicBezTo>
                    <a:pt x="1375844" y="0"/>
                    <a:pt x="1394350" y="7665"/>
                    <a:pt x="1407994" y="21310"/>
                  </a:cubicBezTo>
                  <a:cubicBezTo>
                    <a:pt x="1421639" y="34954"/>
                    <a:pt x="1429304" y="53460"/>
                    <a:pt x="1429304" y="72756"/>
                  </a:cubicBezTo>
                  <a:lnTo>
                    <a:pt x="1429304" y="1256476"/>
                  </a:lnTo>
                  <a:cubicBezTo>
                    <a:pt x="1429304" y="1296658"/>
                    <a:pt x="1396730" y="1329231"/>
                    <a:pt x="1356548" y="1329231"/>
                  </a:cubicBezTo>
                  <a:lnTo>
                    <a:pt x="72756" y="1329231"/>
                  </a:lnTo>
                  <a:cubicBezTo>
                    <a:pt x="53460" y="1329231"/>
                    <a:pt x="34954" y="1321566"/>
                    <a:pt x="21310" y="1307922"/>
                  </a:cubicBezTo>
                  <a:cubicBezTo>
                    <a:pt x="7665" y="1294277"/>
                    <a:pt x="0" y="1275772"/>
                    <a:pt x="0" y="1256476"/>
                  </a:cubicBezTo>
                  <a:lnTo>
                    <a:pt x="0" y="72756"/>
                  </a:lnTo>
                  <a:cubicBezTo>
                    <a:pt x="0" y="53460"/>
                    <a:pt x="7665" y="34954"/>
                    <a:pt x="21310" y="21310"/>
                  </a:cubicBezTo>
                  <a:cubicBezTo>
                    <a:pt x="34954" y="7665"/>
                    <a:pt x="53460" y="0"/>
                    <a:pt x="72756" y="0"/>
                  </a:cubicBezTo>
                  <a:close/>
                </a:path>
              </a:pathLst>
            </a:custGeom>
            <a:solidFill>
              <a:srgbClr val="E0411C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55BE580-3863-0A02-2DB1-F19B70D12342}"/>
                </a:ext>
              </a:extLst>
            </p:cNvPr>
            <p:cNvSpPr txBox="1"/>
            <p:nvPr/>
          </p:nvSpPr>
          <p:spPr>
            <a:xfrm>
              <a:off x="0" y="-360"/>
              <a:ext cx="1429304" cy="13295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16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SGP</a:t>
              </a:r>
              <a:endParaRPr lang="en-US" sz="5000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</a:endParaRPr>
            </a:p>
            <a:p>
              <a:pPr algn="ctr">
                <a:lnSpc>
                  <a:spcPts val="6294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4.400</a:t>
              </a:r>
              <a:endParaRPr lang="en-US" sz="5000" b="1">
                <a:solidFill>
                  <a:srgbClr val="FFFFFF"/>
                </a:solidFill>
                <a:latin typeface="Raleway Semi-Bold"/>
                <a:ea typeface="Raleway Ultra-Bold"/>
                <a:cs typeface="Raleway Ultra-Bold"/>
              </a:endParaRPr>
            </a:p>
            <a:p>
              <a:pPr algn="ctr">
                <a:lnSpc>
                  <a:spcPts val="1987"/>
                </a:lnSpc>
              </a:pP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(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Adesão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concluída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 +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Termo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aceito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)</a:t>
              </a:r>
              <a:endPara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3146A05-2A91-0665-E37C-CBF6E4D317BA}"/>
              </a:ext>
            </a:extLst>
          </p:cNvPr>
          <p:cNvGrpSpPr/>
          <p:nvPr/>
        </p:nvGrpSpPr>
        <p:grpSpPr>
          <a:xfrm>
            <a:off x="4341011" y="2027903"/>
            <a:ext cx="3493914" cy="3364617"/>
            <a:chOff x="0" y="0"/>
            <a:chExt cx="1380312" cy="848597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61B8C56-B92A-AE68-95E8-83F9CB1714F3}"/>
                </a:ext>
              </a:extLst>
            </p:cNvPr>
            <p:cNvSpPr/>
            <p:nvPr/>
          </p:nvSpPr>
          <p:spPr>
            <a:xfrm>
              <a:off x="0" y="0"/>
              <a:ext cx="1380312" cy="848597"/>
            </a:xfrm>
            <a:custGeom>
              <a:avLst/>
              <a:gdLst/>
              <a:ahLst/>
              <a:cxnLst/>
              <a:rect l="l" t="t" r="r" b="b"/>
              <a:pathLst>
                <a:path w="1380312" h="848597">
                  <a:moveTo>
                    <a:pt x="75338" y="0"/>
                  </a:moveTo>
                  <a:lnTo>
                    <a:pt x="1304973" y="0"/>
                  </a:lnTo>
                  <a:cubicBezTo>
                    <a:pt x="1324954" y="0"/>
                    <a:pt x="1344117" y="7937"/>
                    <a:pt x="1358246" y="22066"/>
                  </a:cubicBezTo>
                  <a:cubicBezTo>
                    <a:pt x="1372374" y="36195"/>
                    <a:pt x="1380312" y="55357"/>
                    <a:pt x="1380312" y="75338"/>
                  </a:cubicBezTo>
                  <a:lnTo>
                    <a:pt x="1380312" y="773259"/>
                  </a:lnTo>
                  <a:cubicBezTo>
                    <a:pt x="1380312" y="793240"/>
                    <a:pt x="1372374" y="812402"/>
                    <a:pt x="1358246" y="826531"/>
                  </a:cubicBezTo>
                  <a:cubicBezTo>
                    <a:pt x="1344117" y="840660"/>
                    <a:pt x="1324954" y="848597"/>
                    <a:pt x="1304973" y="848597"/>
                  </a:cubicBezTo>
                  <a:lnTo>
                    <a:pt x="75338" y="848597"/>
                  </a:lnTo>
                  <a:cubicBezTo>
                    <a:pt x="55357" y="848597"/>
                    <a:pt x="36195" y="840660"/>
                    <a:pt x="22066" y="826531"/>
                  </a:cubicBezTo>
                  <a:cubicBezTo>
                    <a:pt x="7937" y="812402"/>
                    <a:pt x="0" y="793240"/>
                    <a:pt x="0" y="773259"/>
                  </a:cubicBezTo>
                  <a:lnTo>
                    <a:pt x="0" y="75338"/>
                  </a:lnTo>
                  <a:cubicBezTo>
                    <a:pt x="0" y="55357"/>
                    <a:pt x="7937" y="36195"/>
                    <a:pt x="22066" y="22066"/>
                  </a:cubicBezTo>
                  <a:cubicBezTo>
                    <a:pt x="36195" y="7937"/>
                    <a:pt x="55357" y="0"/>
                    <a:pt x="75338" y="0"/>
                  </a:cubicBezTo>
                  <a:close/>
                </a:path>
              </a:pathLst>
            </a:custGeom>
            <a:solidFill>
              <a:srgbClr val="009F00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0D97F72E-340F-6E4C-2E4E-0A3938B60236}"/>
                </a:ext>
              </a:extLst>
            </p:cNvPr>
            <p:cNvSpPr txBox="1"/>
            <p:nvPr/>
          </p:nvSpPr>
          <p:spPr>
            <a:xfrm>
              <a:off x="0" y="0"/>
              <a:ext cx="1380312" cy="8485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16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GPE</a:t>
              </a:r>
              <a:endParaRPr lang="en-US" sz="5000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</a:endParaRPr>
            </a:p>
            <a:p>
              <a:pPr algn="ctr">
                <a:lnSpc>
                  <a:spcPts val="6294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2.420</a:t>
              </a:r>
              <a:endParaRPr lang="en-US" sz="5000" b="1">
                <a:solidFill>
                  <a:srgbClr val="FFFFFF"/>
                </a:solidFill>
                <a:latin typeface="Raleway Semi-Bold"/>
                <a:ea typeface="Raleway Ultra-Bold"/>
                <a:cs typeface="Raleway Ultra-Bold"/>
              </a:endParaRPr>
            </a:p>
            <a:p>
              <a:pPr algn="ctr">
                <a:lnSpc>
                  <a:spcPts val="1987"/>
                </a:lnSpc>
              </a:pP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(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Adesão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concluída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)</a:t>
              </a:r>
              <a:endParaRPr lang="en-US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</a:endParaRPr>
            </a:p>
          </p:txBody>
        </p:sp>
      </p:grpSp>
      <p:sp>
        <p:nvSpPr>
          <p:cNvPr id="25" name="TextBox 23">
            <a:extLst>
              <a:ext uri="{FF2B5EF4-FFF2-40B4-BE49-F238E27FC236}">
                <a16:creationId xmlns:a16="http://schemas.microsoft.com/office/drawing/2014/main" id="{AD44253C-D068-ED4D-835B-E57CDAC74A64}"/>
              </a:ext>
            </a:extLst>
          </p:cNvPr>
          <p:cNvSpPr txBox="1"/>
          <p:nvPr/>
        </p:nvSpPr>
        <p:spPr>
          <a:xfrm>
            <a:off x="406415" y="924871"/>
            <a:ext cx="6110869" cy="47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</a:pPr>
            <a:r>
              <a:rPr lang="en-US" sz="3000" b="1">
                <a:solidFill>
                  <a:srgbClr val="FEFEFE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Dados de </a:t>
            </a:r>
            <a:r>
              <a:rPr lang="en-US" sz="3000" b="1" err="1">
                <a:solidFill>
                  <a:srgbClr val="FEFEFE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adesão</a:t>
            </a:r>
            <a:r>
              <a:rPr lang="en-US" sz="3000" b="1">
                <a:solidFill>
                  <a:srgbClr val="FEFEFE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: SGP, GPE e GPEI</a:t>
            </a:r>
            <a:endParaRPr lang="pt-BR" sz="3000"/>
          </a:p>
        </p:txBody>
      </p:sp>
      <p:grpSp>
        <p:nvGrpSpPr>
          <p:cNvPr id="26" name="Group 27">
            <a:extLst>
              <a:ext uri="{FF2B5EF4-FFF2-40B4-BE49-F238E27FC236}">
                <a16:creationId xmlns:a16="http://schemas.microsoft.com/office/drawing/2014/main" id="{1B7EA3D2-08D3-E65B-2474-1B0339B04370}"/>
              </a:ext>
            </a:extLst>
          </p:cNvPr>
          <p:cNvGrpSpPr/>
          <p:nvPr/>
        </p:nvGrpSpPr>
        <p:grpSpPr>
          <a:xfrm>
            <a:off x="8151595" y="2026992"/>
            <a:ext cx="3617926" cy="3365527"/>
            <a:chOff x="0" y="-360"/>
            <a:chExt cx="1429304" cy="1329591"/>
          </a:xfrm>
        </p:grpSpPr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6F4D1DBC-E71A-C07D-50E9-D9EE0B78B390}"/>
                </a:ext>
              </a:extLst>
            </p:cNvPr>
            <p:cNvSpPr/>
            <p:nvPr/>
          </p:nvSpPr>
          <p:spPr>
            <a:xfrm>
              <a:off x="0" y="0"/>
              <a:ext cx="1429304" cy="1329231"/>
            </a:xfrm>
            <a:custGeom>
              <a:avLst/>
              <a:gdLst/>
              <a:ahLst/>
              <a:cxnLst/>
              <a:rect l="l" t="t" r="r" b="b"/>
              <a:pathLst>
                <a:path w="1429304" h="848597">
                  <a:moveTo>
                    <a:pt x="72756" y="0"/>
                  </a:moveTo>
                  <a:lnTo>
                    <a:pt x="1356548" y="0"/>
                  </a:lnTo>
                  <a:cubicBezTo>
                    <a:pt x="1375844" y="0"/>
                    <a:pt x="1394350" y="7665"/>
                    <a:pt x="1407994" y="21310"/>
                  </a:cubicBezTo>
                  <a:cubicBezTo>
                    <a:pt x="1421639" y="34954"/>
                    <a:pt x="1429304" y="53460"/>
                    <a:pt x="1429304" y="72756"/>
                  </a:cubicBezTo>
                  <a:lnTo>
                    <a:pt x="1429304" y="775841"/>
                  </a:lnTo>
                  <a:cubicBezTo>
                    <a:pt x="1429304" y="816023"/>
                    <a:pt x="1396730" y="848597"/>
                    <a:pt x="1356548" y="848597"/>
                  </a:cubicBezTo>
                  <a:lnTo>
                    <a:pt x="72756" y="848597"/>
                  </a:lnTo>
                  <a:cubicBezTo>
                    <a:pt x="53460" y="848597"/>
                    <a:pt x="34954" y="840932"/>
                    <a:pt x="21310" y="827287"/>
                  </a:cubicBezTo>
                  <a:cubicBezTo>
                    <a:pt x="7665" y="813643"/>
                    <a:pt x="0" y="795137"/>
                    <a:pt x="0" y="775841"/>
                  </a:cubicBezTo>
                  <a:lnTo>
                    <a:pt x="0" y="72756"/>
                  </a:lnTo>
                  <a:cubicBezTo>
                    <a:pt x="0" y="53460"/>
                    <a:pt x="7665" y="34954"/>
                    <a:pt x="21310" y="21310"/>
                  </a:cubicBezTo>
                  <a:cubicBezTo>
                    <a:pt x="34954" y="7665"/>
                    <a:pt x="53460" y="0"/>
                    <a:pt x="72756" y="0"/>
                  </a:cubicBezTo>
                  <a:close/>
                </a:path>
              </a:pathLst>
            </a:custGeom>
            <a:solidFill>
              <a:srgbClr val="7D83F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329343BC-1833-DDC8-ECC2-66FCF9C4542F}"/>
                </a:ext>
              </a:extLst>
            </p:cNvPr>
            <p:cNvSpPr txBox="1"/>
            <p:nvPr/>
          </p:nvSpPr>
          <p:spPr>
            <a:xfrm>
              <a:off x="0" y="-360"/>
              <a:ext cx="1429304" cy="13295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16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Bold"/>
                  <a:cs typeface="Raleway Bold"/>
                  <a:sym typeface="Raleway Bold"/>
                </a:rPr>
                <a:t>GPEI</a:t>
              </a:r>
              <a:endParaRPr lang="en-US" sz="5000" b="1">
                <a:solidFill>
                  <a:srgbClr val="FFFFFF"/>
                </a:solidFill>
                <a:latin typeface="Raleway Semi-Bold"/>
                <a:ea typeface="Raleway Bold"/>
                <a:cs typeface="Raleway Bold"/>
              </a:endParaRPr>
            </a:p>
            <a:p>
              <a:pPr algn="ctr">
                <a:lnSpc>
                  <a:spcPts val="6294"/>
                </a:lnSpc>
              </a:pPr>
              <a:r>
                <a:rPr lang="en-US" sz="5000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2.994</a:t>
              </a:r>
              <a:endParaRPr lang="en-US" sz="5400" b="1">
                <a:solidFill>
                  <a:srgbClr val="FFFFFF"/>
                </a:solidFill>
                <a:latin typeface="Raleway Semi-Bold"/>
                <a:ea typeface="Raleway Ultra-Bold"/>
                <a:cs typeface="Raleway Ultra-Bold"/>
              </a:endParaRPr>
            </a:p>
            <a:p>
              <a:pPr algn="ctr">
                <a:lnSpc>
                  <a:spcPts val="1809"/>
                </a:lnSpc>
              </a:pPr>
              <a:r>
                <a:rPr lang="en-US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(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Adesão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concluída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 +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Termo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 </a:t>
              </a:r>
              <a:r>
                <a:rPr lang="en-US" b="1" err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Aceito</a:t>
              </a:r>
              <a:r>
                <a:rPr lang="en-US" b="1">
                  <a:solidFill>
                    <a:srgbClr val="FFFFFF"/>
                  </a:solidFill>
                  <a:latin typeface="Raleway Semi-Bold"/>
                  <a:ea typeface="Raleway Ultra-Bold"/>
                  <a:cs typeface="Raleway Ultra-Bold"/>
                  <a:sym typeface="Raleway Ultra-Bold"/>
                </a:rPr>
                <a:t>)</a:t>
              </a:r>
              <a:endParaRPr lang="en-US" b="1">
                <a:solidFill>
                  <a:srgbClr val="FFFFFF"/>
                </a:solidFill>
                <a:latin typeface="Raleway Semi-Bold"/>
                <a:ea typeface="Raleway Ultra-Bold"/>
                <a:cs typeface="Raleway Ultra-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7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9503F8-2F33-EE18-1D1F-31C9DEE8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37;g3d97cbca031_56_122">
            <a:extLst>
              <a:ext uri="{FF2B5EF4-FFF2-40B4-BE49-F238E27FC236}">
                <a16:creationId xmlns:a16="http://schemas.microsoft.com/office/drawing/2014/main" id="{24C48961-2353-668A-5A48-86ACAC404C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38;g3d97cbca031_56_122">
            <a:extLst>
              <a:ext uri="{FF2B5EF4-FFF2-40B4-BE49-F238E27FC236}">
                <a16:creationId xmlns:a16="http://schemas.microsoft.com/office/drawing/2014/main" id="{A43972D0-4010-8E57-9D37-24E7C5850E06}"/>
              </a:ext>
            </a:extLst>
          </p:cNvPr>
          <p:cNvSpPr txBox="1"/>
          <p:nvPr/>
        </p:nvSpPr>
        <p:spPr>
          <a:xfrm>
            <a:off x="762000" y="381000"/>
            <a:ext cx="10668000" cy="492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MEC GESTÃO PRESENTE EM NÚMEROS*</a:t>
            </a:r>
            <a:endParaRPr lang="pt-BR" sz="3200" b="1">
              <a:solidFill>
                <a:srgbClr val="1D4999"/>
              </a:solidFill>
              <a:latin typeface="Raleway Bold"/>
              <a:ea typeface="Sora"/>
              <a:cs typeface="Sora"/>
            </a:endParaRPr>
          </a:p>
        </p:txBody>
      </p:sp>
      <p:grpSp>
        <p:nvGrpSpPr>
          <p:cNvPr id="4" name="Google Shape;539;g3d97cbca031_56_122">
            <a:extLst>
              <a:ext uri="{FF2B5EF4-FFF2-40B4-BE49-F238E27FC236}">
                <a16:creationId xmlns:a16="http://schemas.microsoft.com/office/drawing/2014/main" id="{83868039-5DDA-06B5-9D53-23494A7E0269}"/>
              </a:ext>
            </a:extLst>
          </p:cNvPr>
          <p:cNvGrpSpPr/>
          <p:nvPr/>
        </p:nvGrpSpPr>
        <p:grpSpPr>
          <a:xfrm>
            <a:off x="762000" y="1524000"/>
            <a:ext cx="3333900" cy="1905000"/>
            <a:chOff x="762000" y="1524000"/>
            <a:chExt cx="3333900" cy="1905000"/>
          </a:xfrm>
        </p:grpSpPr>
        <p:sp>
          <p:nvSpPr>
            <p:cNvPr id="5" name="Google Shape;540;g3d97cbca031_56_122">
              <a:extLst>
                <a:ext uri="{FF2B5EF4-FFF2-40B4-BE49-F238E27FC236}">
                  <a16:creationId xmlns:a16="http://schemas.microsoft.com/office/drawing/2014/main" id="{05B104E2-F336-79FA-F2A0-028D9D814DEA}"/>
                </a:ext>
              </a:extLst>
            </p:cNvPr>
            <p:cNvSpPr/>
            <p:nvPr/>
          </p:nvSpPr>
          <p:spPr>
            <a:xfrm>
              <a:off x="762000" y="1524000"/>
              <a:ext cx="3333900" cy="190500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" name="Google Shape;541;g3d97cbca031_56_122">
              <a:extLst>
                <a:ext uri="{FF2B5EF4-FFF2-40B4-BE49-F238E27FC236}">
                  <a16:creationId xmlns:a16="http://schemas.microsoft.com/office/drawing/2014/main" id="{131AF287-E8B5-1371-DF4F-4C8BED87B3EC}"/>
                </a:ext>
              </a:extLst>
            </p:cNvPr>
            <p:cNvSpPr/>
            <p:nvPr/>
          </p:nvSpPr>
          <p:spPr>
            <a:xfrm>
              <a:off x="762000" y="1524000"/>
              <a:ext cx="3333900" cy="114300"/>
            </a:xfrm>
            <a:prstGeom prst="roundRect">
              <a:avLst>
                <a:gd name="adj" fmla="val 50000"/>
              </a:avLst>
            </a:prstGeom>
            <a:solidFill>
              <a:srgbClr val="333C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" name="Google Shape;542;g3d97cbca031_56_122">
              <a:extLst>
                <a:ext uri="{FF2B5EF4-FFF2-40B4-BE49-F238E27FC236}">
                  <a16:creationId xmlns:a16="http://schemas.microsoft.com/office/drawing/2014/main" id="{6A1AAC93-CED9-106A-3F23-AA8F86576138}"/>
                </a:ext>
              </a:extLst>
            </p:cNvPr>
            <p:cNvSpPr txBox="1"/>
            <p:nvPr/>
          </p:nvSpPr>
          <p:spPr>
            <a:xfrm>
              <a:off x="952500" y="1762125"/>
              <a:ext cx="29529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333CF6"/>
                  </a:solidFill>
                  <a:latin typeface="Raleway Semi-Bold"/>
                  <a:ea typeface="Sora"/>
                  <a:cs typeface="Sora"/>
                  <a:sym typeface="Sora"/>
                </a:rPr>
                <a:t>16,2 MI</a:t>
              </a:r>
              <a:endParaRPr lang="pt-BR" sz="4100" b="1">
                <a:solidFill>
                  <a:srgbClr val="333CF6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BR" sz="19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ESTUDANTES</a:t>
              </a:r>
              <a:endParaRPr sz="19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registrados</a:t>
              </a:r>
              <a:endParaRPr sz="1700" b="0">
                <a:solidFill>
                  <a:srgbClr val="64748B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(CPFs únicos)</a:t>
              </a:r>
              <a:endParaRPr sz="170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" name="Google Shape;543;g3d97cbca031_56_122">
            <a:extLst>
              <a:ext uri="{FF2B5EF4-FFF2-40B4-BE49-F238E27FC236}">
                <a16:creationId xmlns:a16="http://schemas.microsoft.com/office/drawing/2014/main" id="{F56E977F-8340-D3C1-5287-CC3E77346B90}"/>
              </a:ext>
            </a:extLst>
          </p:cNvPr>
          <p:cNvGrpSpPr/>
          <p:nvPr/>
        </p:nvGrpSpPr>
        <p:grpSpPr>
          <a:xfrm>
            <a:off x="4429125" y="1524000"/>
            <a:ext cx="3333900" cy="1905000"/>
            <a:chOff x="4429125" y="1524000"/>
            <a:chExt cx="3333900" cy="1905000"/>
          </a:xfrm>
        </p:grpSpPr>
        <p:sp>
          <p:nvSpPr>
            <p:cNvPr id="9" name="Google Shape;544;g3d97cbca031_56_122">
              <a:extLst>
                <a:ext uri="{FF2B5EF4-FFF2-40B4-BE49-F238E27FC236}">
                  <a16:creationId xmlns:a16="http://schemas.microsoft.com/office/drawing/2014/main" id="{385F9791-6107-0DDE-1AAC-3B8BC8D26E8E}"/>
                </a:ext>
              </a:extLst>
            </p:cNvPr>
            <p:cNvSpPr/>
            <p:nvPr/>
          </p:nvSpPr>
          <p:spPr>
            <a:xfrm>
              <a:off x="4429125" y="1524000"/>
              <a:ext cx="3333900" cy="190500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0" name="Google Shape;545;g3d97cbca031_56_122">
              <a:extLst>
                <a:ext uri="{FF2B5EF4-FFF2-40B4-BE49-F238E27FC236}">
                  <a16:creationId xmlns:a16="http://schemas.microsoft.com/office/drawing/2014/main" id="{EBEACC9D-7EDC-3923-3D73-A219438E2F8F}"/>
                </a:ext>
              </a:extLst>
            </p:cNvPr>
            <p:cNvSpPr/>
            <p:nvPr/>
          </p:nvSpPr>
          <p:spPr>
            <a:xfrm>
              <a:off x="4429125" y="1524000"/>
              <a:ext cx="3333900" cy="114300"/>
            </a:xfrm>
            <a:prstGeom prst="roundRect">
              <a:avLst>
                <a:gd name="adj" fmla="val 50000"/>
              </a:avLst>
            </a:prstGeom>
            <a:solidFill>
              <a:srgbClr val="11B88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1" name="Google Shape;546;g3d97cbca031_56_122">
              <a:extLst>
                <a:ext uri="{FF2B5EF4-FFF2-40B4-BE49-F238E27FC236}">
                  <a16:creationId xmlns:a16="http://schemas.microsoft.com/office/drawing/2014/main" id="{9486FE85-5E44-FC16-1909-A626A0560467}"/>
                </a:ext>
              </a:extLst>
            </p:cNvPr>
            <p:cNvSpPr txBox="1"/>
            <p:nvPr/>
          </p:nvSpPr>
          <p:spPr>
            <a:xfrm>
              <a:off x="4619625" y="1762125"/>
              <a:ext cx="29529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11B880"/>
                  </a:solidFill>
                  <a:latin typeface="Raleway Semi-Bold"/>
                  <a:ea typeface="Sora"/>
                  <a:cs typeface="Sora"/>
                  <a:sym typeface="Sora"/>
                </a:rPr>
                <a:t>27,5 MI</a:t>
              </a:r>
              <a:endParaRPr lang="pt-BR" sz="4100" b="1">
                <a:solidFill>
                  <a:srgbClr val="11B880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BR" sz="19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MATRÍCULAS</a:t>
              </a:r>
              <a:endParaRPr sz="19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informadas</a:t>
              </a:r>
              <a:endParaRPr sz="1700" b="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" name="Google Shape;547;g3d97cbca031_56_122">
            <a:extLst>
              <a:ext uri="{FF2B5EF4-FFF2-40B4-BE49-F238E27FC236}">
                <a16:creationId xmlns:a16="http://schemas.microsoft.com/office/drawing/2014/main" id="{1CF5D4D1-3120-0CC0-21CF-054CF1B9EF66}"/>
              </a:ext>
            </a:extLst>
          </p:cNvPr>
          <p:cNvGrpSpPr/>
          <p:nvPr/>
        </p:nvGrpSpPr>
        <p:grpSpPr>
          <a:xfrm>
            <a:off x="8096250" y="1524000"/>
            <a:ext cx="3333900" cy="1905000"/>
            <a:chOff x="8096250" y="1524000"/>
            <a:chExt cx="3333900" cy="1905000"/>
          </a:xfrm>
        </p:grpSpPr>
        <p:sp>
          <p:nvSpPr>
            <p:cNvPr id="13" name="Google Shape;548;g3d97cbca031_56_122">
              <a:extLst>
                <a:ext uri="{FF2B5EF4-FFF2-40B4-BE49-F238E27FC236}">
                  <a16:creationId xmlns:a16="http://schemas.microsoft.com/office/drawing/2014/main" id="{486C9EE4-3165-A30E-C0E7-A06B04CCD80F}"/>
                </a:ext>
              </a:extLst>
            </p:cNvPr>
            <p:cNvSpPr/>
            <p:nvPr/>
          </p:nvSpPr>
          <p:spPr>
            <a:xfrm>
              <a:off x="8096250" y="1524000"/>
              <a:ext cx="3333900" cy="190500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" name="Google Shape;549;g3d97cbca031_56_122">
              <a:extLst>
                <a:ext uri="{FF2B5EF4-FFF2-40B4-BE49-F238E27FC236}">
                  <a16:creationId xmlns:a16="http://schemas.microsoft.com/office/drawing/2014/main" id="{F9054428-CF59-165F-111C-C834286717C9}"/>
                </a:ext>
              </a:extLst>
            </p:cNvPr>
            <p:cNvSpPr/>
            <p:nvPr/>
          </p:nvSpPr>
          <p:spPr>
            <a:xfrm>
              <a:off x="8096250" y="1524000"/>
              <a:ext cx="3333900" cy="1143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" name="Google Shape;550;g3d97cbca031_56_122">
              <a:extLst>
                <a:ext uri="{FF2B5EF4-FFF2-40B4-BE49-F238E27FC236}">
                  <a16:creationId xmlns:a16="http://schemas.microsoft.com/office/drawing/2014/main" id="{CB75A4B5-016C-35AA-BB89-52B16747BE39}"/>
                </a:ext>
              </a:extLst>
            </p:cNvPr>
            <p:cNvSpPr txBox="1"/>
            <p:nvPr/>
          </p:nvSpPr>
          <p:spPr>
            <a:xfrm>
              <a:off x="8286750" y="1762125"/>
              <a:ext cx="29529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FFC000"/>
                  </a:solidFill>
                  <a:latin typeface="Raleway Semi-Bold"/>
                  <a:ea typeface="Sora"/>
                  <a:cs typeface="Sora"/>
                  <a:sym typeface="Sora"/>
                </a:rPr>
                <a:t>~ 96%</a:t>
              </a:r>
              <a:endParaRPr lang="pt-BR" sz="4100" b="1">
                <a:solidFill>
                  <a:srgbClr val="FFC000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BR" sz="19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FREQUÊNCIAS E.M.</a:t>
              </a:r>
              <a:endParaRPr sz="19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mensais¹</a:t>
              </a:r>
              <a:endParaRPr sz="1700" b="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" name="Google Shape;551;g3d97cbca031_56_122">
            <a:extLst>
              <a:ext uri="{FF2B5EF4-FFF2-40B4-BE49-F238E27FC236}">
                <a16:creationId xmlns:a16="http://schemas.microsoft.com/office/drawing/2014/main" id="{519A2E40-8F2A-2BDA-F185-08FB671F5324}"/>
              </a:ext>
            </a:extLst>
          </p:cNvPr>
          <p:cNvGrpSpPr/>
          <p:nvPr/>
        </p:nvGrpSpPr>
        <p:grpSpPr>
          <a:xfrm>
            <a:off x="2595563" y="3810000"/>
            <a:ext cx="3333900" cy="1905000"/>
            <a:chOff x="2595563" y="3810000"/>
            <a:chExt cx="3333900" cy="1905000"/>
          </a:xfrm>
        </p:grpSpPr>
        <p:sp>
          <p:nvSpPr>
            <p:cNvPr id="17" name="Google Shape;552;g3d97cbca031_56_122">
              <a:extLst>
                <a:ext uri="{FF2B5EF4-FFF2-40B4-BE49-F238E27FC236}">
                  <a16:creationId xmlns:a16="http://schemas.microsoft.com/office/drawing/2014/main" id="{ADF71491-D68B-8E4B-6808-82F51D8937BB}"/>
                </a:ext>
              </a:extLst>
            </p:cNvPr>
            <p:cNvSpPr/>
            <p:nvPr/>
          </p:nvSpPr>
          <p:spPr>
            <a:xfrm>
              <a:off x="2595563" y="3810000"/>
              <a:ext cx="3333900" cy="190500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8" name="Google Shape;553;g3d97cbca031_56_122">
              <a:extLst>
                <a:ext uri="{FF2B5EF4-FFF2-40B4-BE49-F238E27FC236}">
                  <a16:creationId xmlns:a16="http://schemas.microsoft.com/office/drawing/2014/main" id="{ADCC1814-D043-9B30-D82E-D75017520476}"/>
                </a:ext>
              </a:extLst>
            </p:cNvPr>
            <p:cNvSpPr/>
            <p:nvPr/>
          </p:nvSpPr>
          <p:spPr>
            <a:xfrm>
              <a:off x="2595563" y="3810000"/>
              <a:ext cx="3333900" cy="114300"/>
            </a:xfrm>
            <a:prstGeom prst="roundRect">
              <a:avLst>
                <a:gd name="adj" fmla="val 50000"/>
              </a:avLst>
            </a:prstGeom>
            <a:solidFill>
              <a:srgbClr val="EF444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9" name="Google Shape;554;g3d97cbca031_56_122">
              <a:extLst>
                <a:ext uri="{FF2B5EF4-FFF2-40B4-BE49-F238E27FC236}">
                  <a16:creationId xmlns:a16="http://schemas.microsoft.com/office/drawing/2014/main" id="{2413AC3E-A270-5EBB-8909-ECC9CC10AFF6}"/>
                </a:ext>
              </a:extLst>
            </p:cNvPr>
            <p:cNvSpPr txBox="1"/>
            <p:nvPr/>
          </p:nvSpPr>
          <p:spPr>
            <a:xfrm>
              <a:off x="2786063" y="4048125"/>
              <a:ext cx="29529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EF4444"/>
                  </a:solidFill>
                  <a:latin typeface="Raleway Semi-Bold"/>
                  <a:ea typeface="Sora"/>
                  <a:cs typeface="Sora"/>
                  <a:sym typeface="Sora"/>
                </a:rPr>
                <a:t>287 MIL</a:t>
              </a:r>
              <a:endParaRPr lang="pt-BR" sz="4100" b="1">
                <a:solidFill>
                  <a:srgbClr val="EF4444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BR" sz="19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PROFISSIONAIS</a:t>
              </a:r>
              <a:endParaRPr sz="19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cadastrados</a:t>
              </a:r>
              <a:endParaRPr sz="1700" b="0">
                <a:solidFill>
                  <a:srgbClr val="64748B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(CPFs únicos)</a:t>
              </a:r>
              <a:endParaRPr sz="170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" name="Google Shape;555;g3d97cbca031_56_122">
            <a:extLst>
              <a:ext uri="{FF2B5EF4-FFF2-40B4-BE49-F238E27FC236}">
                <a16:creationId xmlns:a16="http://schemas.microsoft.com/office/drawing/2014/main" id="{7BA0CE21-4961-904F-D6AD-D1F914118A50}"/>
              </a:ext>
            </a:extLst>
          </p:cNvPr>
          <p:cNvGrpSpPr/>
          <p:nvPr/>
        </p:nvGrpSpPr>
        <p:grpSpPr>
          <a:xfrm>
            <a:off x="6262688" y="3810000"/>
            <a:ext cx="3333900" cy="1905000"/>
            <a:chOff x="6262688" y="3810000"/>
            <a:chExt cx="3333900" cy="1905000"/>
          </a:xfrm>
        </p:grpSpPr>
        <p:sp>
          <p:nvSpPr>
            <p:cNvPr id="21" name="Google Shape;556;g3d97cbca031_56_122">
              <a:extLst>
                <a:ext uri="{FF2B5EF4-FFF2-40B4-BE49-F238E27FC236}">
                  <a16:creationId xmlns:a16="http://schemas.microsoft.com/office/drawing/2014/main" id="{84D046F2-D630-497D-9CBB-EE87A602725C}"/>
                </a:ext>
              </a:extLst>
            </p:cNvPr>
            <p:cNvSpPr/>
            <p:nvPr/>
          </p:nvSpPr>
          <p:spPr>
            <a:xfrm>
              <a:off x="6262688" y="3810000"/>
              <a:ext cx="3333900" cy="190500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2" name="Google Shape;557;g3d97cbca031_56_122">
              <a:extLst>
                <a:ext uri="{FF2B5EF4-FFF2-40B4-BE49-F238E27FC236}">
                  <a16:creationId xmlns:a16="http://schemas.microsoft.com/office/drawing/2014/main" id="{323BEB9C-1C72-98A5-89AD-31A213A78988}"/>
                </a:ext>
              </a:extLst>
            </p:cNvPr>
            <p:cNvSpPr/>
            <p:nvPr/>
          </p:nvSpPr>
          <p:spPr>
            <a:xfrm>
              <a:off x="6262688" y="3810000"/>
              <a:ext cx="3333900" cy="114300"/>
            </a:xfrm>
            <a:prstGeom prst="roundRect">
              <a:avLst>
                <a:gd name="adj" fmla="val 50000"/>
              </a:avLst>
            </a:prstGeom>
            <a:solidFill>
              <a:srgbClr val="94A3B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3" name="Google Shape;558;g3d97cbca031_56_122">
              <a:extLst>
                <a:ext uri="{FF2B5EF4-FFF2-40B4-BE49-F238E27FC236}">
                  <a16:creationId xmlns:a16="http://schemas.microsoft.com/office/drawing/2014/main" id="{AD9DD16F-3DEB-CAE9-40BA-023FDC32E479}"/>
                </a:ext>
              </a:extLst>
            </p:cNvPr>
            <p:cNvSpPr txBox="1"/>
            <p:nvPr/>
          </p:nvSpPr>
          <p:spPr>
            <a:xfrm>
              <a:off x="6453188" y="4048125"/>
              <a:ext cx="2952900" cy="14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1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32,7 MIL</a:t>
              </a:r>
              <a:endParaRPr lang="pt-BR" sz="41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pt-BR" sz="19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ESCOLAS</a:t>
              </a:r>
              <a:endParaRPr sz="19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0">
                  <a:solidFill>
                    <a:srgbClr val="64748B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integradas</a:t>
              </a:r>
              <a:endParaRPr sz="1700" b="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4" name="Google Shape;559;g3d97cbca031_56_122">
            <a:extLst>
              <a:ext uri="{FF2B5EF4-FFF2-40B4-BE49-F238E27FC236}">
                <a16:creationId xmlns:a16="http://schemas.microsoft.com/office/drawing/2014/main" id="{06AA248B-0F89-D581-E9F5-B77D2F0030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0"/>
          <a:stretch/>
        </p:blipFill>
        <p:spPr>
          <a:xfrm>
            <a:off x="10100830" y="6225886"/>
            <a:ext cx="1913400" cy="5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561;g3d97cbca031_56_122">
            <a:extLst>
              <a:ext uri="{FF2B5EF4-FFF2-40B4-BE49-F238E27FC236}">
                <a16:creationId xmlns:a16="http://schemas.microsoft.com/office/drawing/2014/main" id="{4CC2CEBE-2E0D-5469-0559-5D8B5334D70E}"/>
              </a:ext>
            </a:extLst>
          </p:cNvPr>
          <p:cNvSpPr txBox="1"/>
          <p:nvPr/>
        </p:nvSpPr>
        <p:spPr>
          <a:xfrm>
            <a:off x="2432626" y="6011193"/>
            <a:ext cx="7565064" cy="742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pt-BR" sz="1200">
              <a:solidFill>
                <a:srgbClr val="64748B"/>
              </a:solidFill>
              <a:latin typeface="Raleway Semi-Bold"/>
            </a:endParaRPr>
          </a:p>
          <a:p>
            <a:pPr algn="ctr"/>
            <a:r>
              <a:rPr lang="pt-BR" sz="1200">
                <a:solidFill>
                  <a:srgbClr val="64748B"/>
                </a:solidFill>
                <a:latin typeface="Raleway Semi-Bold"/>
                <a:ea typeface="Montserrat"/>
                <a:cs typeface="Montserrat"/>
              </a:rPr>
              <a:t>*Dados oriundos do Sistema Gestão Presente (08/05/2026).</a:t>
            </a:r>
            <a:endParaRPr lang="pt-BR" sz="1200">
              <a:solidFill>
                <a:srgbClr val="64748B"/>
              </a:solidFill>
              <a:latin typeface="Raleway Semi-Bold"/>
              <a:ea typeface="Montserrat"/>
              <a:cs typeface="Montserrat"/>
              <a:sym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rPr>
              <a:t>1: média dos percentuais mensais de frequências de matrículas de </a:t>
            </a:r>
            <a:endParaRPr lang="pt-BR" sz="1200">
              <a:solidFill>
                <a:srgbClr val="64748B"/>
              </a:solidFill>
              <a:latin typeface="Raleway Semi-Bold"/>
              <a:ea typeface="Montserrat"/>
              <a:cs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64748B"/>
                </a:solidFill>
                <a:latin typeface="Raleway Semi-Bold"/>
                <a:ea typeface="Montserrat"/>
                <a:cs typeface="Montserrat"/>
                <a:sym typeface="Montserrat"/>
              </a:rPr>
              <a:t>Ensino Médio enviadas, calculadas em relação ao total de matrículas válidas no período.</a:t>
            </a:r>
            <a:endParaRPr sz="1200">
              <a:solidFill>
                <a:schemeClr val="dk1"/>
              </a:solidFill>
              <a:latin typeface="Raleway Semi-Bold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0584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EE747-FF73-41BE-88F7-4813FB7B9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34084075-419E-F468-E618-2E43C067BCB6}"/>
              </a:ext>
            </a:extLst>
          </p:cNvPr>
          <p:cNvCxnSpPr/>
          <p:nvPr/>
        </p:nvCxnSpPr>
        <p:spPr>
          <a:xfrm>
            <a:off x="-3117190" y="4138363"/>
            <a:ext cx="8592812" cy="7489"/>
          </a:xfrm>
          <a:prstGeom prst="straightConnector1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D6671C-DB37-9739-35F1-4B9315026FE3}"/>
              </a:ext>
            </a:extLst>
          </p:cNvPr>
          <p:cNvSpPr txBox="1"/>
          <p:nvPr/>
        </p:nvSpPr>
        <p:spPr>
          <a:xfrm>
            <a:off x="187613" y="2576192"/>
            <a:ext cx="5908387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Objetivo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"/>
                <a:ea typeface="Segoe UI"/>
                <a:cs typeface="Segoe UI"/>
              </a:rPr>
              <a:t> 1: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Black"/>
              <a:ea typeface="Segoe U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Universalizar o acesso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Black"/>
              <a:ea typeface="Segoe U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Black"/>
                <a:ea typeface="Segoe UI"/>
                <a:cs typeface="Segoe UI"/>
              </a:rPr>
              <a:t>à internet de qualidade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Black"/>
              <a:ea typeface="Segoe UI"/>
              <a:cs typeface="Arial"/>
            </a:endParaRPr>
          </a:p>
        </p:txBody>
      </p:sp>
      <p:pic>
        <p:nvPicPr>
          <p:cNvPr id="3" name="Imagem 2" descr="Ícone&#10;&#10;O conteúdo gerado por IA pode estar incorreto.">
            <a:extLst>
              <a:ext uri="{FF2B5EF4-FFF2-40B4-BE49-F238E27FC236}">
                <a16:creationId xmlns:a16="http://schemas.microsoft.com/office/drawing/2014/main" id="{DA338809-98CA-5841-4DF3-0BA023DA5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66" y="4803900"/>
            <a:ext cx="988484" cy="1181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E7D06A-975D-4781-0239-3B216F9B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435" y="4803900"/>
            <a:ext cx="978959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25EF4-9F46-8F37-F403-2ACD9B076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602;g3d9968208eb_257_0">
            <a:extLst>
              <a:ext uri="{FF2B5EF4-FFF2-40B4-BE49-F238E27FC236}">
                <a16:creationId xmlns:a16="http://schemas.microsoft.com/office/drawing/2014/main" id="{CBFE0E8B-91E7-720A-4C2C-3391A9E20B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03;g3d9968208eb_257_0">
            <a:extLst>
              <a:ext uri="{FF2B5EF4-FFF2-40B4-BE49-F238E27FC236}">
                <a16:creationId xmlns:a16="http://schemas.microsoft.com/office/drawing/2014/main" id="{E07D0F40-8822-1DB2-8022-EA1720966E3B}"/>
              </a:ext>
            </a:extLst>
          </p:cNvPr>
          <p:cNvSpPr txBox="1"/>
          <p:nvPr/>
        </p:nvSpPr>
        <p:spPr>
          <a:xfrm>
            <a:off x="762000" y="381000"/>
            <a:ext cx="10668000" cy="492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EVOLUÇÃO MEC GESTÃO PRESENTE*</a:t>
            </a:r>
            <a:endParaRPr lang="pt-BR" sz="3200" b="1">
              <a:solidFill>
                <a:srgbClr val="1D4999"/>
              </a:solidFill>
              <a:latin typeface="Raleway Bold"/>
              <a:ea typeface="Sora"/>
              <a:cs typeface="Sora"/>
            </a:endParaRPr>
          </a:p>
        </p:txBody>
      </p:sp>
      <p:grpSp>
        <p:nvGrpSpPr>
          <p:cNvPr id="29" name="Google Shape;604;g3d9968208eb_257_0">
            <a:extLst>
              <a:ext uri="{FF2B5EF4-FFF2-40B4-BE49-F238E27FC236}">
                <a16:creationId xmlns:a16="http://schemas.microsoft.com/office/drawing/2014/main" id="{33E6FE05-8AE5-02C0-3A4F-A4C01105AB75}"/>
              </a:ext>
            </a:extLst>
          </p:cNvPr>
          <p:cNvGrpSpPr/>
          <p:nvPr/>
        </p:nvGrpSpPr>
        <p:grpSpPr>
          <a:xfrm>
            <a:off x="762000" y="1333500"/>
            <a:ext cx="3429000" cy="4000500"/>
            <a:chOff x="762000" y="1333500"/>
            <a:chExt cx="3429000" cy="4000500"/>
          </a:xfrm>
        </p:grpSpPr>
        <p:sp>
          <p:nvSpPr>
            <p:cNvPr id="30" name="Google Shape;605;g3d9968208eb_257_0">
              <a:extLst>
                <a:ext uri="{FF2B5EF4-FFF2-40B4-BE49-F238E27FC236}">
                  <a16:creationId xmlns:a16="http://schemas.microsoft.com/office/drawing/2014/main" id="{B4AE03BB-AEF9-A347-0835-75F39598FED8}"/>
                </a:ext>
              </a:extLst>
            </p:cNvPr>
            <p:cNvSpPr/>
            <p:nvPr/>
          </p:nvSpPr>
          <p:spPr>
            <a:xfrm>
              <a:off x="762000" y="1333500"/>
              <a:ext cx="3429000" cy="4000500"/>
            </a:xfrm>
            <a:prstGeom prst="roundRect">
              <a:avLst>
                <a:gd name="adj" fmla="val 555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6;g3d9968208eb_257_0">
              <a:extLst>
                <a:ext uri="{FF2B5EF4-FFF2-40B4-BE49-F238E27FC236}">
                  <a16:creationId xmlns:a16="http://schemas.microsoft.com/office/drawing/2014/main" id="{01D6DA30-3C6C-3ED3-97A7-5939CE493C86}"/>
                </a:ext>
              </a:extLst>
            </p:cNvPr>
            <p:cNvSpPr/>
            <p:nvPr/>
          </p:nvSpPr>
          <p:spPr>
            <a:xfrm>
              <a:off x="762000" y="1333500"/>
              <a:ext cx="3429000" cy="114300"/>
            </a:xfrm>
            <a:prstGeom prst="roundRect">
              <a:avLst>
                <a:gd name="adj" fmla="val 50000"/>
              </a:avLst>
            </a:prstGeom>
            <a:solidFill>
              <a:srgbClr val="333CF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07;g3d9968208eb_257_0">
              <a:extLst>
                <a:ext uri="{FF2B5EF4-FFF2-40B4-BE49-F238E27FC236}">
                  <a16:creationId xmlns:a16="http://schemas.microsoft.com/office/drawing/2014/main" id="{361C51F8-B753-BA62-F45A-938C18A48DEB}"/>
                </a:ext>
              </a:extLst>
            </p:cNvPr>
            <p:cNvSpPr txBox="1"/>
            <p:nvPr/>
          </p:nvSpPr>
          <p:spPr>
            <a:xfrm>
              <a:off x="762000" y="1571625"/>
              <a:ext cx="342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600" b="1">
                  <a:solidFill>
                    <a:srgbClr val="333CF6"/>
                  </a:solidFill>
                  <a:latin typeface="Raleway Bold"/>
                  <a:ea typeface="Sora"/>
                  <a:cs typeface="Sora"/>
                  <a:sym typeface="Sora"/>
                </a:rPr>
                <a:t>2024</a:t>
              </a:r>
              <a:endParaRPr sz="3600" b="1">
                <a:solidFill>
                  <a:srgbClr val="333CF6"/>
                </a:solidFill>
                <a:latin typeface="Raleway Bold"/>
                <a:ea typeface="Sora"/>
                <a:cs typeface="Sora"/>
                <a:sym typeface="Sora"/>
              </a:endParaRPr>
            </a:p>
          </p:txBody>
        </p:sp>
        <p:sp>
          <p:nvSpPr>
            <p:cNvPr id="33" name="Google Shape;608;g3d9968208eb_257_0">
              <a:extLst>
                <a:ext uri="{FF2B5EF4-FFF2-40B4-BE49-F238E27FC236}">
                  <a16:creationId xmlns:a16="http://schemas.microsoft.com/office/drawing/2014/main" id="{14520BC2-08F4-0572-6865-D3B4DA56708A}"/>
                </a:ext>
              </a:extLst>
            </p:cNvPr>
            <p:cNvSpPr txBox="1"/>
            <p:nvPr/>
          </p:nvSpPr>
          <p:spPr>
            <a:xfrm>
              <a:off x="952500" y="22860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8.046.964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MATRÍCULAS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</p:txBody>
        </p:sp>
        <p:cxnSp>
          <p:nvCxnSpPr>
            <p:cNvPr id="34" name="Google Shape;609;g3d9968208eb_257_0">
              <a:extLst>
                <a:ext uri="{FF2B5EF4-FFF2-40B4-BE49-F238E27FC236}">
                  <a16:creationId xmlns:a16="http://schemas.microsoft.com/office/drawing/2014/main" id="{5E331B77-13C8-7C5C-0BAA-96A855FC79A8}"/>
                </a:ext>
              </a:extLst>
            </p:cNvPr>
            <p:cNvCxnSpPr/>
            <p:nvPr/>
          </p:nvCxnSpPr>
          <p:spPr>
            <a:xfrm>
              <a:off x="1143000" y="3429000"/>
              <a:ext cx="2667000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" name="Google Shape;610;g3d9968208eb_257_0">
              <a:extLst>
                <a:ext uri="{FF2B5EF4-FFF2-40B4-BE49-F238E27FC236}">
                  <a16:creationId xmlns:a16="http://schemas.microsoft.com/office/drawing/2014/main" id="{3F1A675C-DA57-0697-4E03-E73CC46F2DAC}"/>
                </a:ext>
              </a:extLst>
            </p:cNvPr>
            <p:cNvSpPr txBox="1"/>
            <p:nvPr/>
          </p:nvSpPr>
          <p:spPr>
            <a:xfrm>
              <a:off x="952500" y="36195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7.450.547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ESTUDANTES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(CPFS ÚNICOS)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6" name="Google Shape;611;g3d9968208eb_257_0">
            <a:extLst>
              <a:ext uri="{FF2B5EF4-FFF2-40B4-BE49-F238E27FC236}">
                <a16:creationId xmlns:a16="http://schemas.microsoft.com/office/drawing/2014/main" id="{DF828EB4-CDD8-39F8-6AFC-1506DDBDF204}"/>
              </a:ext>
            </a:extLst>
          </p:cNvPr>
          <p:cNvGrpSpPr/>
          <p:nvPr/>
        </p:nvGrpSpPr>
        <p:grpSpPr>
          <a:xfrm>
            <a:off x="4381500" y="1333500"/>
            <a:ext cx="3429000" cy="4000500"/>
            <a:chOff x="4381500" y="1333500"/>
            <a:chExt cx="3429000" cy="4000500"/>
          </a:xfrm>
        </p:grpSpPr>
        <p:sp>
          <p:nvSpPr>
            <p:cNvPr id="37" name="Google Shape;612;g3d9968208eb_257_0">
              <a:extLst>
                <a:ext uri="{FF2B5EF4-FFF2-40B4-BE49-F238E27FC236}">
                  <a16:creationId xmlns:a16="http://schemas.microsoft.com/office/drawing/2014/main" id="{9ADE036B-CCA7-61AB-06E0-420EFFD79B57}"/>
                </a:ext>
              </a:extLst>
            </p:cNvPr>
            <p:cNvSpPr/>
            <p:nvPr/>
          </p:nvSpPr>
          <p:spPr>
            <a:xfrm>
              <a:off x="4381500" y="1333500"/>
              <a:ext cx="3429000" cy="4000500"/>
            </a:xfrm>
            <a:prstGeom prst="roundRect">
              <a:avLst>
                <a:gd name="adj" fmla="val 555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3;g3d9968208eb_257_0">
              <a:extLst>
                <a:ext uri="{FF2B5EF4-FFF2-40B4-BE49-F238E27FC236}">
                  <a16:creationId xmlns:a16="http://schemas.microsoft.com/office/drawing/2014/main" id="{D77742FC-2DD4-F6BA-DBF6-06EAED774020}"/>
                </a:ext>
              </a:extLst>
            </p:cNvPr>
            <p:cNvSpPr/>
            <p:nvPr/>
          </p:nvSpPr>
          <p:spPr>
            <a:xfrm>
              <a:off x="4381500" y="1333500"/>
              <a:ext cx="3429000" cy="114300"/>
            </a:xfrm>
            <a:prstGeom prst="roundRect">
              <a:avLst>
                <a:gd name="adj" fmla="val 50000"/>
              </a:avLst>
            </a:prstGeom>
            <a:solidFill>
              <a:srgbClr val="F59E0B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4;g3d9968208eb_257_0">
              <a:extLst>
                <a:ext uri="{FF2B5EF4-FFF2-40B4-BE49-F238E27FC236}">
                  <a16:creationId xmlns:a16="http://schemas.microsoft.com/office/drawing/2014/main" id="{A3C24840-D35D-B399-BAE4-D618D231BB95}"/>
                </a:ext>
              </a:extLst>
            </p:cNvPr>
            <p:cNvSpPr txBox="1"/>
            <p:nvPr/>
          </p:nvSpPr>
          <p:spPr>
            <a:xfrm>
              <a:off x="4381500" y="1571625"/>
              <a:ext cx="342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700" b="1">
                  <a:solidFill>
                    <a:srgbClr val="F59E0B"/>
                  </a:solidFill>
                  <a:latin typeface="Raleway Bold"/>
                  <a:ea typeface="Sora"/>
                  <a:cs typeface="Sora"/>
                  <a:sym typeface="Sora"/>
                </a:rPr>
                <a:t>2025</a:t>
              </a:r>
              <a:endParaRPr sz="3700" b="1">
                <a:solidFill>
                  <a:srgbClr val="F59E0B"/>
                </a:solidFill>
                <a:latin typeface="Raleway Bold"/>
                <a:ea typeface="Sora"/>
                <a:cs typeface="Sora"/>
                <a:sym typeface="Sora"/>
              </a:endParaRPr>
            </a:p>
          </p:txBody>
        </p:sp>
        <p:sp>
          <p:nvSpPr>
            <p:cNvPr id="40" name="Google Shape;615;g3d9968208eb_257_0">
              <a:extLst>
                <a:ext uri="{FF2B5EF4-FFF2-40B4-BE49-F238E27FC236}">
                  <a16:creationId xmlns:a16="http://schemas.microsoft.com/office/drawing/2014/main" id="{DFB31C37-1C27-A7C2-9688-EEA28EB33F44}"/>
                </a:ext>
              </a:extLst>
            </p:cNvPr>
            <p:cNvSpPr txBox="1"/>
            <p:nvPr/>
          </p:nvSpPr>
          <p:spPr>
            <a:xfrm>
              <a:off x="4572000" y="22860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11.814.104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MATRÍCULAS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1" name="Google Shape;616;g3d9968208eb_257_0">
              <a:extLst>
                <a:ext uri="{FF2B5EF4-FFF2-40B4-BE49-F238E27FC236}">
                  <a16:creationId xmlns:a16="http://schemas.microsoft.com/office/drawing/2014/main" id="{2D720B43-2562-7A82-E503-F4B891093EBE}"/>
                </a:ext>
              </a:extLst>
            </p:cNvPr>
            <p:cNvCxnSpPr/>
            <p:nvPr/>
          </p:nvCxnSpPr>
          <p:spPr>
            <a:xfrm>
              <a:off x="4762500" y="3429000"/>
              <a:ext cx="2667000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Google Shape;617;g3d9968208eb_257_0">
              <a:extLst>
                <a:ext uri="{FF2B5EF4-FFF2-40B4-BE49-F238E27FC236}">
                  <a16:creationId xmlns:a16="http://schemas.microsoft.com/office/drawing/2014/main" id="{F9EA2416-604A-CA72-40A0-638EBD25A656}"/>
                </a:ext>
              </a:extLst>
            </p:cNvPr>
            <p:cNvSpPr txBox="1"/>
            <p:nvPr/>
          </p:nvSpPr>
          <p:spPr>
            <a:xfrm>
              <a:off x="4572000" y="36195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+6.477.422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ESTUDANTES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(CPFS ÚNICOS)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" name="Google Shape;618;g3d9968208eb_257_0">
            <a:extLst>
              <a:ext uri="{FF2B5EF4-FFF2-40B4-BE49-F238E27FC236}">
                <a16:creationId xmlns:a16="http://schemas.microsoft.com/office/drawing/2014/main" id="{00967650-E7D0-69CF-6723-8773286BD418}"/>
              </a:ext>
            </a:extLst>
          </p:cNvPr>
          <p:cNvGrpSpPr/>
          <p:nvPr/>
        </p:nvGrpSpPr>
        <p:grpSpPr>
          <a:xfrm>
            <a:off x="8001000" y="1333500"/>
            <a:ext cx="3429000" cy="4000500"/>
            <a:chOff x="8001000" y="1333500"/>
            <a:chExt cx="3429000" cy="4000500"/>
          </a:xfrm>
        </p:grpSpPr>
        <p:sp>
          <p:nvSpPr>
            <p:cNvPr id="44" name="Google Shape;619;g3d9968208eb_257_0">
              <a:extLst>
                <a:ext uri="{FF2B5EF4-FFF2-40B4-BE49-F238E27FC236}">
                  <a16:creationId xmlns:a16="http://schemas.microsoft.com/office/drawing/2014/main" id="{87423A12-DA1B-3167-AA7C-293D3BB6A219}"/>
                </a:ext>
              </a:extLst>
            </p:cNvPr>
            <p:cNvSpPr/>
            <p:nvPr/>
          </p:nvSpPr>
          <p:spPr>
            <a:xfrm>
              <a:off x="8001000" y="1333500"/>
              <a:ext cx="3429000" cy="4000500"/>
            </a:xfrm>
            <a:prstGeom prst="roundRect">
              <a:avLst>
                <a:gd name="adj" fmla="val 5555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0;g3d9968208eb_257_0">
              <a:extLst>
                <a:ext uri="{FF2B5EF4-FFF2-40B4-BE49-F238E27FC236}">
                  <a16:creationId xmlns:a16="http://schemas.microsoft.com/office/drawing/2014/main" id="{2C374F50-A1FA-ACE2-F332-64B5AF08572D}"/>
                </a:ext>
              </a:extLst>
            </p:cNvPr>
            <p:cNvSpPr/>
            <p:nvPr/>
          </p:nvSpPr>
          <p:spPr>
            <a:xfrm>
              <a:off x="8001000" y="1333500"/>
              <a:ext cx="3429000" cy="114300"/>
            </a:xfrm>
            <a:prstGeom prst="roundRect">
              <a:avLst>
                <a:gd name="adj" fmla="val 50000"/>
              </a:avLst>
            </a:prstGeom>
            <a:solidFill>
              <a:srgbClr val="05966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1;g3d9968208eb_257_0">
              <a:extLst>
                <a:ext uri="{FF2B5EF4-FFF2-40B4-BE49-F238E27FC236}">
                  <a16:creationId xmlns:a16="http://schemas.microsoft.com/office/drawing/2014/main" id="{1F3FFE2D-0035-500D-68CD-5801943AC4E1}"/>
                </a:ext>
              </a:extLst>
            </p:cNvPr>
            <p:cNvSpPr txBox="1"/>
            <p:nvPr/>
          </p:nvSpPr>
          <p:spPr>
            <a:xfrm>
              <a:off x="8001000" y="1571625"/>
              <a:ext cx="34290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3600" b="1">
                  <a:solidFill>
                    <a:srgbClr val="059669"/>
                  </a:solidFill>
                  <a:latin typeface="Raleway Bold"/>
                  <a:ea typeface="Sora"/>
                  <a:cs typeface="Sora"/>
                  <a:sym typeface="Sora"/>
                </a:rPr>
                <a:t>2026</a:t>
              </a:r>
              <a:endParaRPr sz="3600" b="1">
                <a:solidFill>
                  <a:srgbClr val="059669"/>
                </a:solidFill>
                <a:latin typeface="Raleway Bold"/>
                <a:ea typeface="Sora"/>
                <a:cs typeface="Sora"/>
                <a:sym typeface="Sora"/>
              </a:endParaRPr>
            </a:p>
          </p:txBody>
        </p:sp>
        <p:sp>
          <p:nvSpPr>
            <p:cNvPr id="47" name="Google Shape;622;g3d9968208eb_257_0">
              <a:extLst>
                <a:ext uri="{FF2B5EF4-FFF2-40B4-BE49-F238E27FC236}">
                  <a16:creationId xmlns:a16="http://schemas.microsoft.com/office/drawing/2014/main" id="{CCF5448E-8806-457F-1B98-1A6EA2EEE089}"/>
                </a:ext>
              </a:extLst>
            </p:cNvPr>
            <p:cNvSpPr txBox="1"/>
            <p:nvPr/>
          </p:nvSpPr>
          <p:spPr>
            <a:xfrm>
              <a:off x="8191500" y="22860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7.641.038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MATRÍCULAS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8" name="Google Shape;623;g3d9968208eb_257_0">
              <a:extLst>
                <a:ext uri="{FF2B5EF4-FFF2-40B4-BE49-F238E27FC236}">
                  <a16:creationId xmlns:a16="http://schemas.microsoft.com/office/drawing/2014/main" id="{236D3E3F-2A46-8A3C-E1C1-34611CF99A6D}"/>
                </a:ext>
              </a:extLst>
            </p:cNvPr>
            <p:cNvCxnSpPr/>
            <p:nvPr/>
          </p:nvCxnSpPr>
          <p:spPr>
            <a:xfrm>
              <a:off x="8382000" y="3429000"/>
              <a:ext cx="2667000" cy="0"/>
            </a:xfrm>
            <a:prstGeom prst="straightConnector1">
              <a:avLst/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" name="Google Shape;624;g3d9968208eb_257_0">
              <a:extLst>
                <a:ext uri="{FF2B5EF4-FFF2-40B4-BE49-F238E27FC236}">
                  <a16:creationId xmlns:a16="http://schemas.microsoft.com/office/drawing/2014/main" id="{DFE51287-71B9-78A8-2C57-80E08FF7D3D7}"/>
                </a:ext>
              </a:extLst>
            </p:cNvPr>
            <p:cNvSpPr txBox="1"/>
            <p:nvPr/>
          </p:nvSpPr>
          <p:spPr>
            <a:xfrm>
              <a:off x="8191500" y="3619500"/>
              <a:ext cx="3048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64748B"/>
                  </a:solidFill>
                  <a:latin typeface="Raleway Semi-Bold"/>
                  <a:ea typeface="Sora"/>
                  <a:cs typeface="Sora"/>
                  <a:sym typeface="Sora"/>
                </a:rPr>
                <a:t>+2.313.457</a:t>
              </a:r>
              <a:endParaRPr lang="pt-BR" sz="2400" b="1">
                <a:solidFill>
                  <a:srgbClr val="64748B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ESTUDANTES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475569"/>
                  </a:solidFill>
                  <a:latin typeface="Raleway Semi-Bold"/>
                  <a:ea typeface="Montserrat"/>
                  <a:cs typeface="Montserrat"/>
                  <a:sym typeface="Montserrat"/>
                </a:rPr>
                <a:t>(CPFS ÚNICOS)</a:t>
              </a:r>
              <a:endParaRPr sz="2400" b="1">
                <a:solidFill>
                  <a:srgbClr val="475569"/>
                </a:solidFill>
                <a:latin typeface="Raleway Semi-Bold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0" name="Google Shape;625;g3d9968208eb_257_0">
            <a:extLst>
              <a:ext uri="{FF2B5EF4-FFF2-40B4-BE49-F238E27FC236}">
                <a16:creationId xmlns:a16="http://schemas.microsoft.com/office/drawing/2014/main" id="{9ABF52A8-4251-EEC5-C001-1DE6F4C4F0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6000" y="6096000"/>
            <a:ext cx="1913700" cy="5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626;g3d9968208eb_257_0">
            <a:extLst>
              <a:ext uri="{FF2B5EF4-FFF2-40B4-BE49-F238E27FC236}">
                <a16:creationId xmlns:a16="http://schemas.microsoft.com/office/drawing/2014/main" id="{18A10B2E-92F7-0C58-868B-C23132EE49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6096000"/>
            <a:ext cx="1336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1;g3d97cbca031_56_122">
            <a:extLst>
              <a:ext uri="{FF2B5EF4-FFF2-40B4-BE49-F238E27FC236}">
                <a16:creationId xmlns:a16="http://schemas.microsoft.com/office/drawing/2014/main" id="{BB024366-8950-10DF-C07D-9482C6325DCC}"/>
              </a:ext>
            </a:extLst>
          </p:cNvPr>
          <p:cNvSpPr txBox="1"/>
          <p:nvPr/>
        </p:nvSpPr>
        <p:spPr>
          <a:xfrm>
            <a:off x="2342979" y="5910340"/>
            <a:ext cx="7565064" cy="742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pt-BR" sz="1200">
              <a:solidFill>
                <a:srgbClr val="64748B"/>
              </a:solidFill>
              <a:latin typeface="Raleway Semi-Bold"/>
            </a:endParaRPr>
          </a:p>
          <a:p>
            <a:pPr algn="ctr"/>
            <a:r>
              <a:rPr lang="pt-BR" sz="1200">
                <a:solidFill>
                  <a:srgbClr val="64748B"/>
                </a:solidFill>
                <a:latin typeface="Raleway Semi-Bold"/>
                <a:ea typeface="Montserrat"/>
                <a:cs typeface="Montserrat"/>
              </a:rPr>
              <a:t>*Dados oriundos do Sistema Gestão Presente (08/05/2026).</a:t>
            </a:r>
            <a:endParaRPr lang="pt-BR" sz="1200">
              <a:solidFill>
                <a:srgbClr val="64748B"/>
              </a:solidFill>
              <a:latin typeface="Raleway Semi-Bold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592976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68863A-569B-8764-E75E-DB77F145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1">
            <a:extLst>
              <a:ext uri="{FF2B5EF4-FFF2-40B4-BE49-F238E27FC236}">
                <a16:creationId xmlns:a16="http://schemas.microsoft.com/office/drawing/2014/main" id="{D387186F-56AD-18C9-0A52-25DDC465BEFC}"/>
              </a:ext>
            </a:extLst>
          </p:cNvPr>
          <p:cNvSpPr txBox="1"/>
          <p:nvPr/>
        </p:nvSpPr>
        <p:spPr>
          <a:xfrm>
            <a:off x="6729984" y="1266928"/>
            <a:ext cx="5268477" cy="4321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50" b="1" err="1">
                <a:solidFill>
                  <a:srgbClr val="4248F4"/>
                </a:solidFill>
                <a:latin typeface="Raleway Ultra-Bold"/>
                <a:sym typeface="Raleway Ultra-Bold"/>
              </a:rPr>
              <a:t>Virada</a:t>
            </a:r>
            <a:r>
              <a:rPr lang="en-US" sz="2750" b="1">
                <a:solidFill>
                  <a:srgbClr val="4248F4"/>
                </a:solidFill>
                <a:latin typeface="Raleway Ultra-Bold"/>
                <a:sym typeface="Raleway Ultra-Bold"/>
              </a:rPr>
              <a:t> de Chave do SGP para </a:t>
            </a:r>
            <a:r>
              <a:rPr lang="en-US" sz="2750" b="1" err="1">
                <a:solidFill>
                  <a:srgbClr val="4248F4"/>
                </a:solidFill>
                <a:latin typeface="Raleway Ultra-Bold"/>
                <a:sym typeface="Raleway Ultra-Bold"/>
              </a:rPr>
              <a:t>sua</a:t>
            </a:r>
            <a:r>
              <a:rPr lang="en-US" sz="2750" b="1">
                <a:solidFill>
                  <a:srgbClr val="4248F4"/>
                </a:solidFill>
                <a:latin typeface="Raleway Ultra-Bold"/>
                <a:sym typeface="Raleway Ultra-Bold"/>
              </a:rPr>
              <a:t> nova </a:t>
            </a:r>
            <a:r>
              <a:rPr lang="en-US" sz="2750" b="1" err="1">
                <a:solidFill>
                  <a:srgbClr val="4248F4"/>
                </a:solidFill>
                <a:latin typeface="Raleway Ultra-Bold"/>
                <a:sym typeface="Raleway Ultra-Bold"/>
              </a:rPr>
              <a:t>versão</a:t>
            </a:r>
            <a:endParaRPr lang="en-US" sz="2750" b="1" err="1">
              <a:solidFill>
                <a:srgbClr val="4248F4"/>
              </a:solidFill>
              <a:latin typeface="Raleway Ultra-Bold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800" b="1">
              <a:latin typeface="Raleway Semi-Bold"/>
              <a:ea typeface="Raleway Ultra-Bold"/>
              <a:cs typeface="Raleway Ultra-Bold"/>
            </a:endParaRP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Raleway Semi-Bold"/>
                <a:ea typeface="Raleway Ultra-Bold"/>
                <a:cs typeface="Raleway Ultra-Bold"/>
                <a:sym typeface="Raleway Ultra-Bold"/>
              </a:rPr>
              <a:t>12/06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 - Freezing do SGP 1.0</a:t>
            </a:r>
            <a:endParaRPr lang="en-US" sz="2400">
              <a:latin typeface="Raleway Semi-Bold"/>
              <a:ea typeface="Raleway Ultra-Bold"/>
              <a:cs typeface="Raleway Ultra-Bold"/>
            </a:endParaRP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Raleway Semi-Bold"/>
                <a:ea typeface="Raleway Ultra-Bold"/>
                <a:cs typeface="Raleway Ultra-Bold"/>
                <a:sym typeface="Raleway Ultra-Bold"/>
              </a:rPr>
              <a:t>13/06 a 21/06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 -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Migração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das Bases</a:t>
            </a:r>
            <a:endParaRPr lang="en-US" sz="2400">
              <a:latin typeface="Raleway Semi-Bold"/>
              <a:ea typeface="Raleway Ultra-Bold"/>
              <a:cs typeface="Raleway Ultra-Bold"/>
            </a:endParaRP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Raleway Semi-Bold"/>
                <a:ea typeface="Raleway Ultra-Bold"/>
                <a:cs typeface="Raleway Ultra-Bold"/>
                <a:sym typeface="Raleway Ultra-Bold"/>
              </a:rPr>
              <a:t>22/06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 - Entrada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em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Produção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da nova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versão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do SGP</a:t>
            </a:r>
            <a:endParaRPr lang="en-US" sz="2400">
              <a:latin typeface="Raleway Semi-Bold"/>
              <a:ea typeface="Raleway Ultra-Bold"/>
              <a:cs typeface="Raleway Ultra-Bold"/>
            </a:endParaRPr>
          </a:p>
          <a:p>
            <a:pPr marL="457200" indent="-4572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Raleway Semi-Bold"/>
                <a:ea typeface="Raleway Ultra-Bold"/>
                <a:cs typeface="Raleway Ultra-Bold"/>
                <a:sym typeface="Raleway Ultra-Bold"/>
              </a:rPr>
              <a:t>22/06 a 07/08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 - Janela 100%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na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nova </a:t>
            </a:r>
            <a:r>
              <a:rPr lang="en-US" sz="2400" err="1">
                <a:latin typeface="Raleway Semi-Bold"/>
                <a:ea typeface="Raleway Ultra-Bold"/>
                <a:cs typeface="Raleway Ultra-Bold"/>
                <a:sym typeface="Raleway Ultra-Bold"/>
              </a:rPr>
              <a:t>versão</a:t>
            </a:r>
            <a:r>
              <a:rPr lang="en-US" sz="2400">
                <a:latin typeface="Raleway Semi-Bold"/>
                <a:ea typeface="Raleway Ultra-Bold"/>
                <a:cs typeface="Raleway Ultra-Bold"/>
                <a:sym typeface="Raleway Ultra-Bold"/>
              </a:rPr>
              <a:t> do SGP</a:t>
            </a:r>
            <a:endParaRPr lang="en-US" sz="2400">
              <a:latin typeface="Raleway Semi-Bold"/>
              <a:ea typeface="Raleway Ultra-Bold"/>
              <a:cs typeface="Raleway Ultra-Bold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4714388A-4E66-4A33-C483-EC488B5EDD9F}"/>
              </a:ext>
            </a:extLst>
          </p:cNvPr>
          <p:cNvSpPr txBox="1"/>
          <p:nvPr/>
        </p:nvSpPr>
        <p:spPr>
          <a:xfrm>
            <a:off x="320211" y="287057"/>
            <a:ext cx="5972744" cy="41755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50" b="1">
                <a:solidFill>
                  <a:srgbClr val="4248F4"/>
                </a:solidFill>
                <a:latin typeface="Raleway Ultra-Bold"/>
                <a:ea typeface="Raleway Ultra-Bold"/>
                <a:cs typeface="Raleway Ultra-Bold"/>
                <a:sym typeface="Raleway Ultra-Bold"/>
              </a:rPr>
              <a:t>CALENDÁRIO OPERACIONAL </a:t>
            </a:r>
            <a:endParaRPr lang="pt-BR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A3F5193-ACC2-0437-A953-60BA8C2FE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24929"/>
              </p:ext>
            </p:extLst>
          </p:nvPr>
        </p:nvGraphicFramePr>
        <p:xfrm>
          <a:off x="212911" y="963706"/>
          <a:ext cx="6202089" cy="494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308">
                  <a:extLst>
                    <a:ext uri="{9D8B030D-6E8A-4147-A177-3AD203B41FA5}">
                      <a16:colId xmlns:a16="http://schemas.microsoft.com/office/drawing/2014/main" val="2742102602"/>
                    </a:ext>
                  </a:extLst>
                </a:gridCol>
                <a:gridCol w="2600476">
                  <a:extLst>
                    <a:ext uri="{9D8B030D-6E8A-4147-A177-3AD203B41FA5}">
                      <a16:colId xmlns:a16="http://schemas.microsoft.com/office/drawing/2014/main" val="652158821"/>
                    </a:ext>
                  </a:extLst>
                </a:gridCol>
                <a:gridCol w="2165305">
                  <a:extLst>
                    <a:ext uri="{9D8B030D-6E8A-4147-A177-3AD203B41FA5}">
                      <a16:colId xmlns:a16="http://schemas.microsoft.com/office/drawing/2014/main" val="463140172"/>
                    </a:ext>
                  </a:extLst>
                </a:gridCol>
              </a:tblGrid>
              <a:tr h="408214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bg1"/>
                          </a:solidFill>
                          <a:latin typeface="Raleway Bold"/>
                        </a:rPr>
                        <a:t>Janela</a:t>
                      </a:r>
                    </a:p>
                  </a:txBody>
                  <a:tcPr anchor="ctr">
                    <a:solidFill>
                      <a:srgbClr val="FEA3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bg1"/>
                          </a:solidFill>
                          <a:latin typeface="Raleway Bold"/>
                        </a:rPr>
                        <a:t>Período de Janela</a:t>
                      </a:r>
                    </a:p>
                  </a:txBody>
                  <a:tcPr anchor="ctr">
                    <a:solidFill>
                      <a:srgbClr val="FEA3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bg1"/>
                          </a:solidFill>
                          <a:latin typeface="Raleway Bold"/>
                        </a:rPr>
                        <a:t>Versões do Sistema</a:t>
                      </a:r>
                    </a:p>
                  </a:txBody>
                  <a:tcPr anchor="ctr">
                    <a:solidFill>
                      <a:srgbClr val="FEA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35368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15/01 - 05/02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>
                            <a:lumMod val="76000"/>
                          </a:schemeClr>
                        </a:solidFill>
                        <a:latin typeface="Raleway Semi-Bold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966608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23/02 - 06/03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>
                            <a:lumMod val="76000"/>
                          </a:schemeClr>
                        </a:solidFill>
                        <a:latin typeface="Raleway Semi-Bold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862534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10/03* - 10/04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/>
                          </a:solidFill>
                          <a:latin typeface="Raleway Semi-Bold"/>
                        </a:rPr>
                        <a:t>*Lançamento SGP 2.0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266166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14/04 - 08/05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/>
                          </a:solidFill>
                          <a:latin typeface="Raleway Semi-Bold"/>
                        </a:rPr>
                        <a:t>SGP 1.0 (E.M)</a:t>
                      </a:r>
                    </a:p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/>
                          </a:solidFill>
                          <a:latin typeface="Raleway Semi-Bold"/>
                        </a:rPr>
                        <a:t>SGP 2.0 (E.I e E.F)</a:t>
                      </a:r>
                    </a:p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/>
                          </a:solidFill>
                          <a:latin typeface="Raleway Semi-Bold"/>
                        </a:rPr>
                        <a:t>concomitantes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95579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12/05 - 12/06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21248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6**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22/06 - 07/08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/>
                          </a:solidFill>
                          <a:latin typeface="Raleway Semi-Bold"/>
                        </a:rPr>
                        <a:t>**Desligamento SGP 1.0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92691"/>
                  </a:ext>
                </a:extLst>
              </a:tr>
              <a:tr h="4222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11/08 - 04/09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>
                        <a:solidFill>
                          <a:schemeClr val="bg1">
                            <a:lumMod val="76000"/>
                          </a:schemeClr>
                        </a:solidFill>
                        <a:latin typeface="Raleway Semi-Bold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70047"/>
                  </a:ext>
                </a:extLst>
              </a:tr>
              <a:tr h="4222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08/09 - 02/10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47121"/>
                  </a:ext>
                </a:extLst>
              </a:tr>
              <a:tr h="42224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aleway Semi-Bold"/>
                        </a:rPr>
                        <a:t>06/10 - 04/11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17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001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85A64-7459-B604-60FA-4B3B5E4F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7;g3d97cbca031_56_303">
            <a:extLst>
              <a:ext uri="{FF2B5EF4-FFF2-40B4-BE49-F238E27FC236}">
                <a16:creationId xmlns:a16="http://schemas.microsoft.com/office/drawing/2014/main" id="{872769C5-8D80-B197-2A00-B8C353D5776F}"/>
              </a:ext>
            </a:extLst>
          </p:cNvPr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408;g3d97cbca031_56_303">
            <a:extLst>
              <a:ext uri="{FF2B5EF4-FFF2-40B4-BE49-F238E27FC236}">
                <a16:creationId xmlns:a16="http://schemas.microsoft.com/office/drawing/2014/main" id="{8B572EFF-DEC2-F345-AB9D-F0C1FE84EC0E}"/>
              </a:ext>
            </a:extLst>
          </p:cNvPr>
          <p:cNvSpPr txBox="1"/>
          <p:nvPr/>
        </p:nvSpPr>
        <p:spPr>
          <a:xfrm>
            <a:off x="762000" y="250854"/>
            <a:ext cx="10050900" cy="55399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FFFFFF"/>
                </a:solidFill>
                <a:latin typeface="Raleway Ultra-Bold"/>
                <a:ea typeface="Sora"/>
                <a:cs typeface="Sora"/>
                <a:sym typeface="Sora"/>
              </a:rPr>
              <a:t>Funcionalidades do SGP Nova Versão</a:t>
            </a:r>
            <a:endParaRPr lang="pt-BR" sz="3600" b="1" i="0">
              <a:solidFill>
                <a:srgbClr val="FFFFFF"/>
              </a:solidFill>
              <a:latin typeface="Raleway Ultra-Bold"/>
              <a:ea typeface="Sora"/>
              <a:cs typeface="Sora"/>
            </a:endParaRPr>
          </a:p>
        </p:txBody>
      </p:sp>
      <p:pic>
        <p:nvPicPr>
          <p:cNvPr id="4" name="Google Shape;409;g3d97cbca031_56_303" title="ASSINATURA MGP_NEES_UFAL_MEC RGB BRANCA (1).png">
            <a:extLst>
              <a:ext uri="{FF2B5EF4-FFF2-40B4-BE49-F238E27FC236}">
                <a16:creationId xmlns:a16="http://schemas.microsoft.com/office/drawing/2014/main" id="{9FE4F01A-6242-5F65-BE81-C336C75932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81" t="16352" r="84838" b="24231"/>
          <a:stretch/>
        </p:blipFill>
        <p:spPr>
          <a:xfrm>
            <a:off x="10431132" y="107876"/>
            <a:ext cx="1673574" cy="824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10;g3d97cbca031_56_303">
            <a:extLst>
              <a:ext uri="{FF2B5EF4-FFF2-40B4-BE49-F238E27FC236}">
                <a16:creationId xmlns:a16="http://schemas.microsoft.com/office/drawing/2014/main" id="{29F73CDA-D6A8-EA64-BF5F-387A995207C0}"/>
              </a:ext>
            </a:extLst>
          </p:cNvPr>
          <p:cNvGrpSpPr/>
          <p:nvPr/>
        </p:nvGrpSpPr>
        <p:grpSpPr>
          <a:xfrm>
            <a:off x="571500" y="1333500"/>
            <a:ext cx="11049150" cy="4879375"/>
            <a:chOff x="571500" y="1333500"/>
            <a:chExt cx="11049150" cy="4879375"/>
          </a:xfrm>
        </p:grpSpPr>
        <p:sp>
          <p:nvSpPr>
            <p:cNvPr id="6" name="Google Shape;411;g3d97cbca031_56_303">
              <a:extLst>
                <a:ext uri="{FF2B5EF4-FFF2-40B4-BE49-F238E27FC236}">
                  <a16:creationId xmlns:a16="http://schemas.microsoft.com/office/drawing/2014/main" id="{FCB277A6-42B2-F468-8592-923F8C0FCC44}"/>
                </a:ext>
              </a:extLst>
            </p:cNvPr>
            <p:cNvSpPr/>
            <p:nvPr/>
          </p:nvSpPr>
          <p:spPr>
            <a:xfrm>
              <a:off x="571500" y="1333500"/>
              <a:ext cx="3524400" cy="3071700"/>
            </a:xfrm>
            <a:prstGeom prst="roundRect">
              <a:avLst>
                <a:gd name="adj" fmla="val 6382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8" name="Google Shape;413;g3d97cbca031_56_303">
              <a:extLst>
                <a:ext uri="{FF2B5EF4-FFF2-40B4-BE49-F238E27FC236}">
                  <a16:creationId xmlns:a16="http://schemas.microsoft.com/office/drawing/2014/main" id="{B1C86722-4CC6-450D-5483-9B294E81404C}"/>
                </a:ext>
              </a:extLst>
            </p:cNvPr>
            <p:cNvSpPr txBox="1"/>
            <p:nvPr/>
          </p:nvSpPr>
          <p:spPr>
            <a:xfrm>
              <a:off x="762756" y="1590523"/>
              <a:ext cx="3238500" cy="26109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Navegação e Interface</a:t>
              </a:r>
              <a:endParaRPr lang="pt-BR" sz="2000" b="1">
                <a:solidFill>
                  <a:srgbClr val="1D4999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6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Tela Inicial reorganizada e Boas-Vindas</a:t>
              </a:r>
              <a:endParaRPr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Marketplace de sistemas e módulos</a:t>
              </a:r>
              <a:endParaRPr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err="1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One</a:t>
              </a:r>
              <a:r>
                <a:rPr lang="pt-BR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 Page de Ajuda e Materiais de Apoio</a:t>
              </a:r>
              <a:endParaRPr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30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Painel de Alertas e Múltiplas Matrículas</a:t>
              </a:r>
              <a:endParaRPr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9" name="Google Shape;414;g3d97cbca031_56_303">
              <a:extLst>
                <a:ext uri="{FF2B5EF4-FFF2-40B4-BE49-F238E27FC236}">
                  <a16:creationId xmlns:a16="http://schemas.microsoft.com/office/drawing/2014/main" id="{44DB0E3E-C15E-B616-D7D7-D9B4B74AC850}"/>
                </a:ext>
              </a:extLst>
            </p:cNvPr>
            <p:cNvSpPr/>
            <p:nvPr/>
          </p:nvSpPr>
          <p:spPr>
            <a:xfrm>
              <a:off x="4333875" y="1333500"/>
              <a:ext cx="3524400" cy="3071700"/>
            </a:xfrm>
            <a:prstGeom prst="roundRect">
              <a:avLst>
                <a:gd name="adj" fmla="val 6382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1" name="Google Shape;416;g3d97cbca031_56_303">
              <a:extLst>
                <a:ext uri="{FF2B5EF4-FFF2-40B4-BE49-F238E27FC236}">
                  <a16:creationId xmlns:a16="http://schemas.microsoft.com/office/drawing/2014/main" id="{1964513E-FFE8-BD65-EFE2-C05889B5A33A}"/>
                </a:ext>
              </a:extLst>
            </p:cNvPr>
            <p:cNvSpPr txBox="1"/>
            <p:nvPr/>
          </p:nvSpPr>
          <p:spPr>
            <a:xfrm>
              <a:off x="4476750" y="1554238"/>
              <a:ext cx="3238500" cy="23874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Gestão e Operação</a:t>
              </a:r>
              <a:endParaRPr lang="pt-BR" sz="2000" b="1">
                <a:solidFill>
                  <a:srgbClr val="1D4999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6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Escolha da Função [Gestor ou Assistente]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Regime de Colaboração [Estadual/Municipal]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30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Gestão de permissões [Entes Municipais]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12" name="Google Shape;417;g3d97cbca031_56_303">
              <a:extLst>
                <a:ext uri="{FF2B5EF4-FFF2-40B4-BE49-F238E27FC236}">
                  <a16:creationId xmlns:a16="http://schemas.microsoft.com/office/drawing/2014/main" id="{DDCB04A4-DD28-FE37-9E04-04EE706A58F9}"/>
                </a:ext>
              </a:extLst>
            </p:cNvPr>
            <p:cNvSpPr/>
            <p:nvPr/>
          </p:nvSpPr>
          <p:spPr>
            <a:xfrm>
              <a:off x="8096250" y="1333500"/>
              <a:ext cx="3524400" cy="3071700"/>
            </a:xfrm>
            <a:prstGeom prst="roundRect">
              <a:avLst>
                <a:gd name="adj" fmla="val 6382"/>
              </a:avLst>
            </a:prstGeom>
            <a:solidFill>
              <a:srgbClr val="FFFFFF"/>
            </a:solidFill>
            <a:ln w="9525" cap="flat" cmpd="sng">
              <a:solidFill>
                <a:srgbClr val="E5E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4" name="Google Shape;419;g3d97cbca031_56_303">
              <a:extLst>
                <a:ext uri="{FF2B5EF4-FFF2-40B4-BE49-F238E27FC236}">
                  <a16:creationId xmlns:a16="http://schemas.microsoft.com/office/drawing/2014/main" id="{E59F4333-E7DF-520F-DE1C-E02E9A19E9B7}"/>
                </a:ext>
              </a:extLst>
            </p:cNvPr>
            <p:cNvSpPr txBox="1"/>
            <p:nvPr/>
          </p:nvSpPr>
          <p:spPr>
            <a:xfrm>
              <a:off x="8214935" y="1542143"/>
              <a:ext cx="3238500" cy="23874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Módulo Estudantes</a:t>
              </a:r>
              <a:endParaRPr lang="pt-BR" sz="2000" b="1">
                <a:solidFill>
                  <a:srgbClr val="1D4999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6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Cadastro e Rematrícula de Estudantes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Movimentação e Conclusão 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Edição de Dados Pessoais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300"/>
                </a:spcAft>
                <a:buClr>
                  <a:srgbClr val="4B5563"/>
                </a:buClr>
                <a:buSzPts val="1500"/>
                <a:buFont typeface="Sora"/>
                <a:buChar char="●"/>
              </a:pPr>
              <a:r>
                <a:rPr lang="pt-BR" sz="20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Alterar dados da Matrícula</a:t>
              </a:r>
              <a:endParaRPr sz="2000"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15" name="Google Shape;420;g3d97cbca031_56_303">
              <a:extLst>
                <a:ext uri="{FF2B5EF4-FFF2-40B4-BE49-F238E27FC236}">
                  <a16:creationId xmlns:a16="http://schemas.microsoft.com/office/drawing/2014/main" id="{E3E40F8F-826C-7A03-B0D7-410BE264AAC3}"/>
                </a:ext>
              </a:extLst>
            </p:cNvPr>
            <p:cNvSpPr/>
            <p:nvPr/>
          </p:nvSpPr>
          <p:spPr>
            <a:xfrm>
              <a:off x="571500" y="4597975"/>
              <a:ext cx="11049000" cy="1614900"/>
            </a:xfrm>
            <a:prstGeom prst="roundRect">
              <a:avLst>
                <a:gd name="adj" fmla="val 6521"/>
              </a:avLst>
            </a:prstGeom>
            <a:solidFill>
              <a:srgbClr val="F8FAFC"/>
            </a:solidFill>
            <a:ln w="9525" cap="flat" cmpd="sng">
              <a:solidFill>
                <a:srgbClr val="CBD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7" name="Google Shape;422;g3d97cbca031_56_303">
              <a:extLst>
                <a:ext uri="{FF2B5EF4-FFF2-40B4-BE49-F238E27FC236}">
                  <a16:creationId xmlns:a16="http://schemas.microsoft.com/office/drawing/2014/main" id="{5AE2DEA8-4EF2-4729-5FF4-05076A7E1EB3}"/>
                </a:ext>
              </a:extLst>
            </p:cNvPr>
            <p:cNvSpPr txBox="1"/>
            <p:nvPr/>
          </p:nvSpPr>
          <p:spPr>
            <a:xfrm>
              <a:off x="1238250" y="4727864"/>
              <a:ext cx="10191900" cy="3810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rgbClr val="1D4999"/>
                  </a:solidFill>
                  <a:latin typeface="Raleway Bold"/>
                  <a:ea typeface="Sora"/>
                  <a:cs typeface="Sora"/>
                  <a:sym typeface="Sora"/>
                </a:rPr>
                <a:t>Módulos Adicionais e Componentes</a:t>
              </a:r>
              <a:endParaRPr sz="28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endParaRPr>
            </a:p>
          </p:txBody>
        </p:sp>
        <p:sp>
          <p:nvSpPr>
            <p:cNvPr id="18" name="Google Shape;423;g3d97cbca031_56_303">
              <a:extLst>
                <a:ext uri="{FF2B5EF4-FFF2-40B4-BE49-F238E27FC236}">
                  <a16:creationId xmlns:a16="http://schemas.microsoft.com/office/drawing/2014/main" id="{272DCE04-63BF-A105-E328-B13145123B8E}"/>
                </a:ext>
              </a:extLst>
            </p:cNvPr>
            <p:cNvSpPr txBox="1"/>
            <p:nvPr/>
          </p:nvSpPr>
          <p:spPr>
            <a:xfrm>
              <a:off x="1185333" y="5355648"/>
              <a:ext cx="9144000" cy="83691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475569"/>
                  </a:solidFill>
                  <a:latin typeface="Raleway Semi-Bold"/>
                  <a:ea typeface="Sora"/>
                  <a:cs typeface="Sora"/>
                  <a:sym typeface="Sora"/>
                </a:rPr>
                <a:t>• Profissionais • Frequências • Turmas • Avaliação de Desempenho </a:t>
              </a:r>
              <a:endParaRPr lang="pt-BR" sz="1900">
                <a:solidFill>
                  <a:srgbClr val="475569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475569"/>
                  </a:solidFill>
                  <a:latin typeface="Raleway Semi-Bold"/>
                  <a:ea typeface="Sora"/>
                  <a:cs typeface="Sora"/>
                  <a:sym typeface="Sora"/>
                </a:rPr>
                <a:t>• Escolas • Componentes Curriculares • Histórico do envio de Planilhas</a:t>
              </a:r>
              <a:endParaRPr sz="1900">
                <a:solidFill>
                  <a:srgbClr val="475569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671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B194A-D9EE-C4D4-9F5F-4E2233B4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9;g3d992e5bf8b_0_6092">
            <a:extLst>
              <a:ext uri="{FF2B5EF4-FFF2-40B4-BE49-F238E27FC236}">
                <a16:creationId xmlns:a16="http://schemas.microsoft.com/office/drawing/2014/main" id="{A2A1A75A-DEC8-FA4C-40BA-53915324F89A}"/>
              </a:ext>
            </a:extLst>
          </p:cNvPr>
          <p:cNvSpPr txBox="1"/>
          <p:nvPr/>
        </p:nvSpPr>
        <p:spPr>
          <a:xfrm>
            <a:off x="762000" y="381000"/>
            <a:ext cx="10668000" cy="492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PNLD Digital e MEC Gestão Presente</a:t>
            </a:r>
            <a:endParaRPr sz="3200" b="1">
              <a:solidFill>
                <a:srgbClr val="1D4999"/>
              </a:solidFill>
              <a:latin typeface="Raleway Bold"/>
              <a:ea typeface="Sora"/>
              <a:cs typeface="Sora"/>
              <a:sym typeface="Sora"/>
            </a:endParaRPr>
          </a:p>
        </p:txBody>
      </p:sp>
      <p:sp>
        <p:nvSpPr>
          <p:cNvPr id="3" name="Google Shape;480;g3d992e5bf8b_0_6092">
            <a:extLst>
              <a:ext uri="{FF2B5EF4-FFF2-40B4-BE49-F238E27FC236}">
                <a16:creationId xmlns:a16="http://schemas.microsoft.com/office/drawing/2014/main" id="{1B97F168-197C-EF7A-A1CB-54F4ADD56FEE}"/>
              </a:ext>
            </a:extLst>
          </p:cNvPr>
          <p:cNvSpPr/>
          <p:nvPr/>
        </p:nvSpPr>
        <p:spPr>
          <a:xfrm>
            <a:off x="264100" y="1238250"/>
            <a:ext cx="3927000" cy="3619500"/>
          </a:xfrm>
          <a:prstGeom prst="roundRect">
            <a:avLst>
              <a:gd name="adj" fmla="val 5555"/>
            </a:avLst>
          </a:prstGeom>
          <a:solidFill>
            <a:srgbClr val="FFFFFF"/>
          </a:solidFill>
          <a:ln w="9525" cap="flat" cmpd="sng">
            <a:solidFill>
              <a:srgbClr val="E5E7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82;g3d992e5bf8b_0_6092">
            <a:extLst>
              <a:ext uri="{FF2B5EF4-FFF2-40B4-BE49-F238E27FC236}">
                <a16:creationId xmlns:a16="http://schemas.microsoft.com/office/drawing/2014/main" id="{B7B4CB39-E99C-81E5-3EF8-7F7A06B84E71}"/>
              </a:ext>
            </a:extLst>
          </p:cNvPr>
          <p:cNvSpPr txBox="1"/>
          <p:nvPr/>
        </p:nvSpPr>
        <p:spPr>
          <a:xfrm>
            <a:off x="394000" y="1481061"/>
            <a:ext cx="3797100" cy="336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Integração Segura</a:t>
            </a:r>
            <a:endParaRPr sz="2400" b="1">
              <a:solidFill>
                <a:srgbClr val="1D4999"/>
              </a:solidFill>
              <a:latin typeface="Raleway Bold"/>
              <a:ea typeface="Sora"/>
              <a:cs typeface="Sora"/>
              <a:sym typeface="Sora"/>
            </a:endParaRPr>
          </a:p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sz="2000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A integração entre o MEC Gestão Presente e o PNLD Digital conecta, de forma automatizada e segura, os dados de profissionais e estudantes cadastrados à plataforma.</a:t>
            </a:r>
            <a:endParaRPr sz="2000" b="0">
              <a:solidFill>
                <a:srgbClr val="3F3F3F"/>
              </a:solidFill>
              <a:latin typeface="Raleway Semi-Bold"/>
              <a:ea typeface="Sora"/>
              <a:cs typeface="Sora"/>
            </a:endParaRPr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r>
              <a:rPr lang="pt-BR" sz="2000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Permite o uso do novo Leitor Digital por professores</a:t>
            </a:r>
            <a:r>
              <a:rPr lang="pt-BR" sz="200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, estudantes </a:t>
            </a:r>
            <a:r>
              <a:rPr lang="pt-BR" sz="2000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e agentes educacionais.</a:t>
            </a:r>
            <a:endParaRPr sz="2000" b="0">
              <a:solidFill>
                <a:srgbClr val="3F3F3F"/>
              </a:solidFill>
              <a:latin typeface="Raleway Semi-Bold"/>
              <a:ea typeface="Sora"/>
              <a:cs typeface="Sora"/>
            </a:endParaRPr>
          </a:p>
        </p:txBody>
      </p:sp>
      <p:sp>
        <p:nvSpPr>
          <p:cNvPr id="6" name="Google Shape;483;g3d992e5bf8b_0_6092">
            <a:extLst>
              <a:ext uri="{FF2B5EF4-FFF2-40B4-BE49-F238E27FC236}">
                <a16:creationId xmlns:a16="http://schemas.microsoft.com/office/drawing/2014/main" id="{698BFC61-5558-0E76-548D-456C72189854}"/>
              </a:ext>
            </a:extLst>
          </p:cNvPr>
          <p:cNvSpPr/>
          <p:nvPr/>
        </p:nvSpPr>
        <p:spPr>
          <a:xfrm>
            <a:off x="4381500" y="1316690"/>
            <a:ext cx="3058358" cy="3608294"/>
          </a:xfrm>
          <a:prstGeom prst="roundRect">
            <a:avLst>
              <a:gd name="adj" fmla="val 5555"/>
            </a:avLst>
          </a:prstGeom>
          <a:solidFill>
            <a:srgbClr val="FFFFFF"/>
          </a:solidFill>
          <a:ln w="9525" cap="flat" cmpd="sng">
            <a:solidFill>
              <a:srgbClr val="E5E7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85;g3d992e5bf8b_0_6092">
            <a:extLst>
              <a:ext uri="{FF2B5EF4-FFF2-40B4-BE49-F238E27FC236}">
                <a16:creationId xmlns:a16="http://schemas.microsoft.com/office/drawing/2014/main" id="{EF12018E-C887-5309-5CD5-05853B703981}"/>
              </a:ext>
            </a:extLst>
          </p:cNvPr>
          <p:cNvSpPr txBox="1"/>
          <p:nvPr/>
        </p:nvSpPr>
        <p:spPr>
          <a:xfrm>
            <a:off x="4509776" y="1491499"/>
            <a:ext cx="26274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Fluxo de Dados</a:t>
            </a:r>
            <a:endParaRPr sz="2000" b="1">
              <a:solidFill>
                <a:srgbClr val="1D4999"/>
              </a:solidFill>
              <a:latin typeface="Raleway Bold"/>
              <a:ea typeface="Sora"/>
              <a:cs typeface="Sora"/>
              <a:sym typeface="Sora"/>
            </a:endParaRPr>
          </a:p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t-BR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Dados inseridos pelas Secretarias são </a:t>
            </a:r>
            <a:r>
              <a:rPr lang="pt-BR" b="1">
                <a:solidFill>
                  <a:srgbClr val="1D4999"/>
                </a:solidFill>
                <a:latin typeface="Raleway Semi-Bold"/>
                <a:ea typeface="Sora"/>
                <a:cs typeface="Sora"/>
                <a:sym typeface="Sora"/>
              </a:rPr>
              <a:t>transmitidos automaticamente</a:t>
            </a:r>
            <a:r>
              <a:rPr lang="pt-BR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 do</a:t>
            </a:r>
            <a:r>
              <a:rPr lang="pt-BR" b="1">
                <a:solidFill>
                  <a:srgbClr val="1D4999"/>
                </a:solidFill>
                <a:latin typeface="Raleway Semi-Bold"/>
                <a:ea typeface="Sora"/>
                <a:cs typeface="Sora"/>
                <a:sym typeface="Sora"/>
              </a:rPr>
              <a:t> MEC Gestão Presente</a:t>
            </a:r>
            <a:r>
              <a:rPr lang="pt-BR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 ao PNLD Digital.</a:t>
            </a:r>
            <a:endParaRPr b="0">
              <a:solidFill>
                <a:srgbClr val="3F3F3F"/>
              </a:solidFill>
              <a:latin typeface="Raleway Semi-Bold"/>
              <a:ea typeface="Sora"/>
              <a:cs typeface="Sora"/>
            </a:endParaRPr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r>
              <a:rPr lang="pt-BR" b="0">
                <a:solidFill>
                  <a:srgbClr val="3F3F3F"/>
                </a:solidFill>
                <a:latin typeface="Raleway Semi-Bold"/>
                <a:ea typeface="Sora"/>
                <a:cs typeface="Sora"/>
                <a:sym typeface="Sora"/>
              </a:rPr>
              <a:t>Inclui informações funcionais e vínculos institucionais de professores.</a:t>
            </a:r>
            <a:endParaRPr b="0">
              <a:solidFill>
                <a:srgbClr val="3F3F3F"/>
              </a:solidFill>
              <a:latin typeface="Raleway Semi-Bold"/>
              <a:ea typeface="Sora"/>
              <a:cs typeface="Sora"/>
            </a:endParaRPr>
          </a:p>
        </p:txBody>
      </p:sp>
      <p:sp>
        <p:nvSpPr>
          <p:cNvPr id="9" name="Google Shape;486;g3d992e5bf8b_0_6092">
            <a:extLst>
              <a:ext uri="{FF2B5EF4-FFF2-40B4-BE49-F238E27FC236}">
                <a16:creationId xmlns:a16="http://schemas.microsoft.com/office/drawing/2014/main" id="{3CCEFEDA-D05F-2A73-550E-5B4D7292FE90}"/>
              </a:ext>
            </a:extLst>
          </p:cNvPr>
          <p:cNvSpPr/>
          <p:nvPr/>
        </p:nvSpPr>
        <p:spPr>
          <a:xfrm>
            <a:off x="8001000" y="1238250"/>
            <a:ext cx="3429000" cy="3619500"/>
          </a:xfrm>
          <a:prstGeom prst="roundRect">
            <a:avLst>
              <a:gd name="adj" fmla="val 5555"/>
            </a:avLst>
          </a:prstGeom>
          <a:solidFill>
            <a:srgbClr val="1D499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487;g3d992e5bf8b_0_6092">
            <a:extLst>
              <a:ext uri="{FF2B5EF4-FFF2-40B4-BE49-F238E27FC236}">
                <a16:creationId xmlns:a16="http://schemas.microsoft.com/office/drawing/2014/main" id="{60C00D2A-7DE8-FC72-40E8-2FA6D68869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7636" y="6160875"/>
            <a:ext cx="1913400" cy="5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88;g3d992e5bf8b_0_6092">
            <a:extLst>
              <a:ext uri="{FF2B5EF4-FFF2-40B4-BE49-F238E27FC236}">
                <a16:creationId xmlns:a16="http://schemas.microsoft.com/office/drawing/2014/main" id="{B353D9FE-CEF2-3BF0-AEB7-32C1BD815C68}"/>
              </a:ext>
            </a:extLst>
          </p:cNvPr>
          <p:cNvSpPr/>
          <p:nvPr/>
        </p:nvSpPr>
        <p:spPr>
          <a:xfrm>
            <a:off x="268940" y="5081867"/>
            <a:ext cx="7182124" cy="812578"/>
          </a:xfrm>
          <a:prstGeom prst="roundRect">
            <a:avLst>
              <a:gd name="adj" fmla="val 16666"/>
            </a:avLst>
          </a:prstGeom>
          <a:solidFill>
            <a:srgbClr val="EEF2FF"/>
          </a:solidFill>
          <a:ln w="9525" cap="flat" cmpd="sng">
            <a:solidFill>
              <a:srgbClr val="C7D2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489;g3d992e5bf8b_0_6092">
            <a:extLst>
              <a:ext uri="{FF2B5EF4-FFF2-40B4-BE49-F238E27FC236}">
                <a16:creationId xmlns:a16="http://schemas.microsoft.com/office/drawing/2014/main" id="{1C04C916-DA0C-E3D8-1F5C-F3BDBD6521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" r="100"/>
          <a:stretch/>
        </p:blipFill>
        <p:spPr>
          <a:xfrm>
            <a:off x="762000" y="6096000"/>
            <a:ext cx="1333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90;g3d992e5bf8b_0_6092">
            <a:extLst>
              <a:ext uri="{FF2B5EF4-FFF2-40B4-BE49-F238E27FC236}">
                <a16:creationId xmlns:a16="http://schemas.microsoft.com/office/drawing/2014/main" id="{1B02A4CB-EF12-6434-BE71-27A9C35077D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7947" y="1238250"/>
            <a:ext cx="4582074" cy="46674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</p:pic>
      <p:sp>
        <p:nvSpPr>
          <p:cNvPr id="14" name="Google Shape;491;g3d992e5bf8b_0_6092">
            <a:extLst>
              <a:ext uri="{FF2B5EF4-FFF2-40B4-BE49-F238E27FC236}">
                <a16:creationId xmlns:a16="http://schemas.microsoft.com/office/drawing/2014/main" id="{927CEF49-F1AA-DEA0-CADE-25933FA5F979}"/>
              </a:ext>
            </a:extLst>
          </p:cNvPr>
          <p:cNvSpPr txBox="1"/>
          <p:nvPr/>
        </p:nvSpPr>
        <p:spPr>
          <a:xfrm>
            <a:off x="392230" y="5076190"/>
            <a:ext cx="6889683" cy="81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50" b="1">
                <a:solidFill>
                  <a:srgbClr val="1155CC"/>
                </a:solidFill>
                <a:latin typeface="Raleway Bold"/>
                <a:ea typeface="Sora"/>
                <a:cs typeface="Sora"/>
                <a:sym typeface="Sora"/>
              </a:rPr>
              <a:t>Ponte tecnológica assegurando acesso integrado, padronizado e vinculado à conta Gov.br.</a:t>
            </a:r>
            <a:endParaRPr lang="pt-BR" sz="1750" b="1">
              <a:solidFill>
                <a:srgbClr val="1155CC"/>
              </a:solidFill>
              <a:latin typeface="Raleway Bold"/>
              <a:ea typeface="Sora"/>
              <a:cs typeface="Sora"/>
            </a:endParaRPr>
          </a:p>
        </p:txBody>
      </p:sp>
    </p:spTree>
    <p:extLst>
      <p:ext uri="{BB962C8B-B14F-4D97-AF65-F5344CB8AC3E}">
        <p14:creationId xmlns:p14="http://schemas.microsoft.com/office/powerpoint/2010/main" val="1114174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3320C7-CC71-DF24-74C0-49FA8A77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497;g3d9968208eb_141_33">
            <a:extLst>
              <a:ext uri="{FF2B5EF4-FFF2-40B4-BE49-F238E27FC236}">
                <a16:creationId xmlns:a16="http://schemas.microsoft.com/office/drawing/2014/main" id="{E769D805-B780-1F92-EFB3-E461D17615E7}"/>
              </a:ext>
            </a:extLst>
          </p:cNvPr>
          <p:cNvGrpSpPr/>
          <p:nvPr/>
        </p:nvGrpSpPr>
        <p:grpSpPr>
          <a:xfrm>
            <a:off x="571500" y="1333449"/>
            <a:ext cx="11379520" cy="4596586"/>
            <a:chOff x="571500" y="1333489"/>
            <a:chExt cx="11049150" cy="4286261"/>
          </a:xfrm>
        </p:grpSpPr>
        <p:sp>
          <p:nvSpPr>
            <p:cNvPr id="17" name="Google Shape;498;g3d9968208eb_141_33">
              <a:extLst>
                <a:ext uri="{FF2B5EF4-FFF2-40B4-BE49-F238E27FC236}">
                  <a16:creationId xmlns:a16="http://schemas.microsoft.com/office/drawing/2014/main" id="{AADE036E-EF0B-7C15-3B56-A264D83C8CC4}"/>
                </a:ext>
              </a:extLst>
            </p:cNvPr>
            <p:cNvSpPr/>
            <p:nvPr/>
          </p:nvSpPr>
          <p:spPr>
            <a:xfrm>
              <a:off x="571500" y="1333500"/>
              <a:ext cx="5334000" cy="1428900"/>
            </a:xfrm>
            <a:prstGeom prst="roundRect">
              <a:avLst>
                <a:gd name="adj" fmla="val 10666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499;g3d9968208eb_141_33">
              <a:extLst>
                <a:ext uri="{FF2B5EF4-FFF2-40B4-BE49-F238E27FC236}">
                  <a16:creationId xmlns:a16="http://schemas.microsoft.com/office/drawing/2014/main" id="{44210C03-2A2E-7EC3-63AD-6ADEBEEF4D86}"/>
                </a:ext>
              </a:extLst>
            </p:cNvPr>
            <p:cNvSpPr txBox="1"/>
            <p:nvPr/>
          </p:nvSpPr>
          <p:spPr>
            <a:xfrm>
              <a:off x="857250" y="1524000"/>
              <a:ext cx="4762500" cy="10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>
                  <a:solidFill>
                    <a:srgbClr val="64748B"/>
                  </a:solidFill>
                  <a:latin typeface="Raleway Bold"/>
                  <a:ea typeface="Sora"/>
                  <a:cs typeface="Sora"/>
                  <a:sym typeface="Sora"/>
                </a:rPr>
                <a:t>ANTES</a:t>
              </a:r>
              <a:endParaRPr sz="1600" b="1">
                <a:solidFill>
                  <a:srgbClr val="64748B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endParaRPr lang="pt-BR" sz="1600" b="1">
                <a:solidFill>
                  <a:srgbClr val="64748B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pt-BR" sz="2000" b="0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Dados geridos de forma isolada entre redes, sem interoperabilidade.</a:t>
              </a:r>
              <a:endParaRPr sz="2000" b="0">
                <a:solidFill>
                  <a:srgbClr val="1D4999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19" name="Google Shape;500;g3d9968208eb_141_33">
              <a:extLst>
                <a:ext uri="{FF2B5EF4-FFF2-40B4-BE49-F238E27FC236}">
                  <a16:creationId xmlns:a16="http://schemas.microsoft.com/office/drawing/2014/main" id="{2E2FD4E1-6755-A097-204B-A280ADD17F06}"/>
                </a:ext>
              </a:extLst>
            </p:cNvPr>
            <p:cNvSpPr/>
            <p:nvPr/>
          </p:nvSpPr>
          <p:spPr>
            <a:xfrm>
              <a:off x="571500" y="2952750"/>
              <a:ext cx="5334000" cy="2667000"/>
            </a:xfrm>
            <a:prstGeom prst="roundRect">
              <a:avLst>
                <a:gd name="adj" fmla="val 5714"/>
              </a:avLst>
            </a:prstGeom>
            <a:solidFill>
              <a:srgbClr val="FFFBEB"/>
            </a:solidFill>
            <a:ln w="9525" cap="flat" cmpd="sng">
              <a:solidFill>
                <a:srgbClr val="FDE6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0" name="Google Shape;501;g3d9968208eb_141_33">
              <a:extLst>
                <a:ext uri="{FF2B5EF4-FFF2-40B4-BE49-F238E27FC236}">
                  <a16:creationId xmlns:a16="http://schemas.microsoft.com/office/drawing/2014/main" id="{47288172-47DB-C799-B39D-FEBE54F45F48}"/>
                </a:ext>
              </a:extLst>
            </p:cNvPr>
            <p:cNvSpPr txBox="1"/>
            <p:nvPr/>
          </p:nvSpPr>
          <p:spPr>
            <a:xfrm>
              <a:off x="697050" y="3065318"/>
              <a:ext cx="5109000" cy="20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lang="pt-BR" sz="1700" b="1">
                <a:solidFill>
                  <a:srgbClr val="B45309"/>
                </a:solidFill>
                <a:latin typeface="Raleway Semi-Bold"/>
                <a:ea typeface="Sora"/>
                <a:cs typeface="Sora"/>
                <a:sym typeface="Sora"/>
              </a:endParaRPr>
            </a:p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rgbClr val="B45309"/>
                  </a:solidFill>
                  <a:latin typeface="Raleway Semi-Bold"/>
                  <a:ea typeface="Sora"/>
                  <a:cs typeface="Sora"/>
                  <a:sym typeface="Sora"/>
                </a:rPr>
                <a:t>COM O MEC GESTÃO PRESENTE</a:t>
              </a:r>
              <a:endParaRPr sz="1700" b="1">
                <a:solidFill>
                  <a:srgbClr val="B45309"/>
                </a:solidFill>
                <a:latin typeface="Raleway Semi-Bold"/>
                <a:ea typeface="Sora"/>
                <a:cs typeface="Sora"/>
              </a:endParaRPr>
            </a:p>
            <a:p>
              <a:endParaRPr lang="pt-BR" sz="1700" b="1">
                <a:solidFill>
                  <a:srgbClr val="B45309"/>
                </a:solidFill>
                <a:latin typeface="Raleway Semi-Bold"/>
                <a:ea typeface="Sora"/>
                <a:cs typeface="Sora"/>
                <a:sym typeface="Sora"/>
              </a:endParaRPr>
            </a:p>
            <a:p>
              <a:pPr marL="0" lvl="0" indent="0" algn="l" rtl="0">
                <a:spcBef>
                  <a:spcPts val="900"/>
                </a:spcBef>
                <a:spcAft>
                  <a:spcPts val="0"/>
                </a:spcAft>
                <a:buNone/>
              </a:pPr>
              <a:r>
                <a:rPr lang="pt-BR" sz="1900" b="0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Passa a haver uma lógica de </a:t>
              </a:r>
              <a:r>
                <a:rPr lang="pt-BR" sz="1900" b="1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corresponsabilização</a:t>
              </a:r>
              <a:r>
                <a:rPr lang="pt-BR" sz="1900" b="0">
                  <a:solidFill>
                    <a:srgbClr val="1D4999"/>
                  </a:solidFill>
                  <a:latin typeface="Raleway Semi-Bold"/>
                  <a:ea typeface="Sora"/>
                  <a:cs typeface="Sora"/>
                  <a:sym typeface="Sora"/>
                </a:rPr>
                <a:t>, em que estados e municípios atuam de forma integrada na gestão e no envio de informações educacionais, respeitando as responsabilidades de cada ente federativo.</a:t>
              </a:r>
              <a:endParaRPr sz="1900" b="0">
                <a:solidFill>
                  <a:srgbClr val="1D4999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21" name="Google Shape;502;g3d9968208eb_141_33">
              <a:extLst>
                <a:ext uri="{FF2B5EF4-FFF2-40B4-BE49-F238E27FC236}">
                  <a16:creationId xmlns:a16="http://schemas.microsoft.com/office/drawing/2014/main" id="{B13BE19A-1462-B4D1-E9B7-544FB7150A85}"/>
                </a:ext>
              </a:extLst>
            </p:cNvPr>
            <p:cNvSpPr/>
            <p:nvPr/>
          </p:nvSpPr>
          <p:spPr>
            <a:xfrm>
              <a:off x="6286497" y="1333489"/>
              <a:ext cx="5334000" cy="2095500"/>
            </a:xfrm>
            <a:prstGeom prst="roundRect">
              <a:avLst>
                <a:gd name="adj" fmla="val 7619"/>
              </a:avLst>
            </a:prstGeom>
            <a:solidFill>
              <a:srgbClr val="EFF6FF"/>
            </a:solidFill>
            <a:ln w="9525" cap="flat" cmpd="sng">
              <a:solidFill>
                <a:srgbClr val="BFDBF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2" name="Google Shape;503;g3d9968208eb_141_33">
              <a:extLst>
                <a:ext uri="{FF2B5EF4-FFF2-40B4-BE49-F238E27FC236}">
                  <a16:creationId xmlns:a16="http://schemas.microsoft.com/office/drawing/2014/main" id="{A3E783D7-6941-D9E4-8578-FABCA91FE5AD}"/>
                </a:ext>
              </a:extLst>
            </p:cNvPr>
            <p:cNvSpPr txBox="1"/>
            <p:nvPr/>
          </p:nvSpPr>
          <p:spPr>
            <a:xfrm>
              <a:off x="6412050" y="1470694"/>
              <a:ext cx="5208600" cy="15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D4999"/>
                  </a:solidFill>
                  <a:latin typeface="Raleway Bold"/>
                  <a:ea typeface="Sora"/>
                  <a:cs typeface="Sora"/>
                  <a:sym typeface="Sora"/>
                </a:rPr>
                <a:t>BENEFÍCIOS PARA ESTADOS</a:t>
              </a:r>
              <a:endParaRPr sz="18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endParaRPr lang="pt-BR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pPr marL="457200" lvl="0" indent="-336550" algn="l" rtl="0">
                <a:spcBef>
                  <a:spcPts val="7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Visão completa da rede (estadual + municipal);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Capacidade de identificar inconsistências e apoiar correções;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Melhor planejamento de políticas educacionais.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23" name="Google Shape;504;g3d9968208eb_141_33">
              <a:extLst>
                <a:ext uri="{FF2B5EF4-FFF2-40B4-BE49-F238E27FC236}">
                  <a16:creationId xmlns:a16="http://schemas.microsoft.com/office/drawing/2014/main" id="{38B5C5D7-193C-68ED-C768-E8CDEB332628}"/>
                </a:ext>
              </a:extLst>
            </p:cNvPr>
            <p:cNvSpPr/>
            <p:nvPr/>
          </p:nvSpPr>
          <p:spPr>
            <a:xfrm>
              <a:off x="6286500" y="3619500"/>
              <a:ext cx="5334000" cy="2000100"/>
            </a:xfrm>
            <a:prstGeom prst="roundRect">
              <a:avLst>
                <a:gd name="adj" fmla="val 7619"/>
              </a:avLst>
            </a:prstGeom>
            <a:solidFill>
              <a:srgbClr val="F0FDF4"/>
            </a:solidFill>
            <a:ln w="9525" cap="flat" cmpd="sng">
              <a:solidFill>
                <a:srgbClr val="BBF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4" name="Google Shape;505;g3d9968208eb_141_33">
              <a:extLst>
                <a:ext uri="{FF2B5EF4-FFF2-40B4-BE49-F238E27FC236}">
                  <a16:creationId xmlns:a16="http://schemas.microsoft.com/office/drawing/2014/main" id="{D6A38291-C9FA-7C93-028E-6D5E64029A24}"/>
                </a:ext>
              </a:extLst>
            </p:cNvPr>
            <p:cNvSpPr txBox="1"/>
            <p:nvPr/>
          </p:nvSpPr>
          <p:spPr>
            <a:xfrm>
              <a:off x="6412050" y="3857625"/>
              <a:ext cx="5109000" cy="15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66534"/>
                  </a:solidFill>
                  <a:latin typeface="Raleway Bold"/>
                  <a:ea typeface="Sora"/>
                  <a:cs typeface="Sora"/>
                  <a:sym typeface="Sora"/>
                </a:rPr>
                <a:t>BENEFÍCIOS PARA MUNICÍPIOS</a:t>
              </a:r>
              <a:endParaRPr sz="1800" b="1">
                <a:solidFill>
                  <a:srgbClr val="166534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endParaRPr lang="pt-BR" b="1">
                <a:solidFill>
                  <a:srgbClr val="166534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pPr marL="457200" lvl="0" indent="-336550" algn="l" rtl="0">
                <a:spcBef>
                  <a:spcPts val="7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Menos erros e retrabalho;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Maior segurança no uso das informações;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36550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700"/>
                <a:buFont typeface="Sora"/>
                <a:buChar char="●"/>
              </a:pPr>
              <a:r>
                <a:rPr lang="pt-BR" sz="170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Maior proximidade com a Secretaria Estadual.</a:t>
              </a:r>
              <a:endParaRPr sz="1700"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</p:grpSp>
      <p:pic>
        <p:nvPicPr>
          <p:cNvPr id="25" name="Google Shape;506;g3d9968208eb_141_33">
            <a:extLst>
              <a:ext uri="{FF2B5EF4-FFF2-40B4-BE49-F238E27FC236}">
                <a16:creationId xmlns:a16="http://schemas.microsoft.com/office/drawing/2014/main" id="{2FD0FA4E-2BEA-6F9D-239D-71AC3911C6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7636" y="6160875"/>
            <a:ext cx="1913400" cy="5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507;g3d9968208eb_141_33">
            <a:extLst>
              <a:ext uri="{FF2B5EF4-FFF2-40B4-BE49-F238E27FC236}">
                <a16:creationId xmlns:a16="http://schemas.microsoft.com/office/drawing/2014/main" id="{59486BBA-E7C8-B1BB-8A1F-DD0D3F1E188A}"/>
              </a:ext>
            </a:extLst>
          </p:cNvPr>
          <p:cNvSpPr txBox="1"/>
          <p:nvPr/>
        </p:nvSpPr>
        <p:spPr>
          <a:xfrm>
            <a:off x="762000" y="381000"/>
            <a:ext cx="10668000" cy="711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5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Envio de Dados em Regime de Colaboração</a:t>
            </a:r>
            <a:endParaRPr lang="pt-BR" sz="2950" b="1">
              <a:solidFill>
                <a:srgbClr val="1D4999"/>
              </a:solidFill>
              <a:latin typeface="Raleway Bold"/>
              <a:ea typeface="Sora"/>
              <a:cs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0" b="0">
                <a:solidFill>
                  <a:srgbClr val="64748B"/>
                </a:solidFill>
                <a:latin typeface="Raleway Semi-Bold"/>
                <a:ea typeface="Sora"/>
                <a:cs typeface="Sora"/>
                <a:sym typeface="Sora"/>
              </a:rPr>
              <a:t>Como funciona</a:t>
            </a:r>
            <a:endParaRPr sz="1650" b="0">
              <a:solidFill>
                <a:srgbClr val="64748B"/>
              </a:solidFill>
              <a:latin typeface="Raleway Semi-Bold"/>
              <a:ea typeface="Sora"/>
              <a:cs typeface="Sora"/>
              <a:sym typeface="Sora"/>
            </a:endParaRPr>
          </a:p>
        </p:txBody>
      </p:sp>
      <p:pic>
        <p:nvPicPr>
          <p:cNvPr id="27" name="Google Shape;508;g3d9968208eb_141_33">
            <a:extLst>
              <a:ext uri="{FF2B5EF4-FFF2-40B4-BE49-F238E27FC236}">
                <a16:creationId xmlns:a16="http://schemas.microsoft.com/office/drawing/2014/main" id="{E51D22FE-164E-ABE3-35FD-6464270099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" r="100"/>
          <a:stretch/>
        </p:blipFill>
        <p:spPr>
          <a:xfrm>
            <a:off x="762000" y="6096000"/>
            <a:ext cx="13335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988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7CC91-668F-9862-761C-C4AB9012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513;g3d992e5bf8b_0_6680">
            <a:extLst>
              <a:ext uri="{FF2B5EF4-FFF2-40B4-BE49-F238E27FC236}">
                <a16:creationId xmlns:a16="http://schemas.microsoft.com/office/drawing/2014/main" id="{B90B42D7-7410-A71B-1842-7A1D2093E9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14;g3d992e5bf8b_0_6680">
            <a:extLst>
              <a:ext uri="{FF2B5EF4-FFF2-40B4-BE49-F238E27FC236}">
                <a16:creationId xmlns:a16="http://schemas.microsoft.com/office/drawing/2014/main" id="{BB3604B7-ABC5-2649-A27A-47BAB40149DC}"/>
              </a:ext>
            </a:extLst>
          </p:cNvPr>
          <p:cNvSpPr txBox="1"/>
          <p:nvPr/>
        </p:nvSpPr>
        <p:spPr>
          <a:xfrm>
            <a:off x="762000" y="381000"/>
            <a:ext cx="10668000" cy="750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5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rPr>
              <a:t>Envio de Dados em Regime de Colaboração</a:t>
            </a:r>
            <a:endParaRPr sz="2950" b="1">
              <a:solidFill>
                <a:srgbClr val="1D4999"/>
              </a:solidFill>
              <a:latin typeface="Raleway Bold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650" b="0">
                <a:solidFill>
                  <a:srgbClr val="64748B"/>
                </a:solidFill>
                <a:latin typeface="Raleway Semi-Bold"/>
                <a:ea typeface="Sora"/>
                <a:cs typeface="Sora"/>
                <a:sym typeface="Sora"/>
              </a:rPr>
              <a:t>Passo a passo</a:t>
            </a:r>
            <a:endParaRPr sz="1650" b="0">
              <a:solidFill>
                <a:srgbClr val="64748B"/>
              </a:solidFill>
              <a:latin typeface="Raleway Semi-Bold"/>
              <a:ea typeface="Sora"/>
              <a:cs typeface="Sora"/>
              <a:sym typeface="Sora"/>
            </a:endParaRPr>
          </a:p>
        </p:txBody>
      </p:sp>
      <p:grpSp>
        <p:nvGrpSpPr>
          <p:cNvPr id="30" name="Google Shape;515;g3d992e5bf8b_0_6680">
            <a:extLst>
              <a:ext uri="{FF2B5EF4-FFF2-40B4-BE49-F238E27FC236}">
                <a16:creationId xmlns:a16="http://schemas.microsoft.com/office/drawing/2014/main" id="{F15E7837-CC60-897E-BFE3-AA00914046EE}"/>
              </a:ext>
            </a:extLst>
          </p:cNvPr>
          <p:cNvGrpSpPr/>
          <p:nvPr/>
        </p:nvGrpSpPr>
        <p:grpSpPr>
          <a:xfrm>
            <a:off x="571500" y="1333521"/>
            <a:ext cx="11096625" cy="3146107"/>
            <a:chOff x="571500" y="1333500"/>
            <a:chExt cx="11096625" cy="2857500"/>
          </a:xfrm>
        </p:grpSpPr>
        <p:sp>
          <p:nvSpPr>
            <p:cNvPr id="31" name="Google Shape;516;g3d992e5bf8b_0_6680">
              <a:extLst>
                <a:ext uri="{FF2B5EF4-FFF2-40B4-BE49-F238E27FC236}">
                  <a16:creationId xmlns:a16="http://schemas.microsoft.com/office/drawing/2014/main" id="{04459239-55BE-55C9-A068-967157D1C3B8}"/>
                </a:ext>
              </a:extLst>
            </p:cNvPr>
            <p:cNvSpPr/>
            <p:nvPr/>
          </p:nvSpPr>
          <p:spPr>
            <a:xfrm>
              <a:off x="571500" y="1333500"/>
              <a:ext cx="2667000" cy="28575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2" name="Google Shape;517;g3d992e5bf8b_0_6680">
              <a:extLst>
                <a:ext uri="{FF2B5EF4-FFF2-40B4-BE49-F238E27FC236}">
                  <a16:creationId xmlns:a16="http://schemas.microsoft.com/office/drawing/2014/main" id="{0C9279F0-7C83-97B7-6D31-4D90A1038E83}"/>
                </a:ext>
              </a:extLst>
            </p:cNvPr>
            <p:cNvSpPr txBox="1"/>
            <p:nvPr/>
          </p:nvSpPr>
          <p:spPr>
            <a:xfrm>
              <a:off x="762000" y="1524000"/>
              <a:ext cx="2344500" cy="24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D4999"/>
                  </a:solidFill>
                  <a:latin typeface="Raleway Bold"/>
                  <a:ea typeface="Sora"/>
                  <a:cs typeface="Sora"/>
                  <a:sym typeface="Sora"/>
                </a:rPr>
                <a:t>1. Adesão dos Municípios</a:t>
              </a:r>
              <a:endParaRPr lang="pt-BR" sz="1800" b="1">
                <a:solidFill>
                  <a:srgbClr val="1D4999"/>
                </a:solidFill>
                <a:latin typeface="Raleway 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900"/>
                </a:spcBef>
                <a:spcAft>
                  <a:spcPts val="0"/>
                </a:spcAft>
                <a:buNone/>
              </a:pPr>
              <a:r>
                <a:rPr lang="pt-BR" sz="1550" b="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O município adere à plataforma MEC Gestão Presente no SIMEC e passa a registrar s</a:t>
              </a:r>
              <a:r>
                <a:rPr lang="pt-BR" sz="15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eus dados </a:t>
              </a:r>
              <a:r>
                <a:rPr lang="pt-BR" sz="1550" b="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educacionais no </a:t>
              </a:r>
              <a:r>
                <a:rPr lang="pt-BR" sz="15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MEC Gestão Presente</a:t>
              </a:r>
              <a:r>
                <a:rPr lang="pt-BR" sz="1550" b="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.</a:t>
              </a:r>
              <a:endParaRPr sz="1550" b="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</p:txBody>
        </p:sp>
        <p:sp>
          <p:nvSpPr>
            <p:cNvPr id="33" name="Google Shape;518;g3d992e5bf8b_0_6680">
              <a:extLst>
                <a:ext uri="{FF2B5EF4-FFF2-40B4-BE49-F238E27FC236}">
                  <a16:creationId xmlns:a16="http://schemas.microsoft.com/office/drawing/2014/main" id="{179F06DC-45B5-5866-5D5E-9CCB66DCE984}"/>
                </a:ext>
              </a:extLst>
            </p:cNvPr>
            <p:cNvSpPr/>
            <p:nvPr/>
          </p:nvSpPr>
          <p:spPr>
            <a:xfrm>
              <a:off x="3381375" y="1333500"/>
              <a:ext cx="2667000" cy="28575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4" name="Google Shape;519;g3d992e5bf8b_0_6680">
              <a:extLst>
                <a:ext uri="{FF2B5EF4-FFF2-40B4-BE49-F238E27FC236}">
                  <a16:creationId xmlns:a16="http://schemas.microsoft.com/office/drawing/2014/main" id="{6897B1BA-AA89-5497-2971-D4F362EB08AC}"/>
                </a:ext>
              </a:extLst>
            </p:cNvPr>
            <p:cNvSpPr txBox="1"/>
            <p:nvPr/>
          </p:nvSpPr>
          <p:spPr>
            <a:xfrm>
              <a:off x="3571875" y="1524000"/>
              <a:ext cx="2344500" cy="24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D4999"/>
                  </a:solidFill>
                  <a:latin typeface="Raleway Bold"/>
                  <a:ea typeface="Sora"/>
                  <a:cs typeface="Sora"/>
                  <a:sym typeface="Sora"/>
                </a:rPr>
                <a:t>2. Autorização ao Estado</a:t>
              </a:r>
              <a:endParaRPr lang="pt-BR" sz="1800" b="1">
                <a:solidFill>
                  <a:srgbClr val="1D4999"/>
                </a:solidFill>
                <a:latin typeface="Raleway 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900"/>
                </a:spcBef>
                <a:spcAft>
                  <a:spcPts val="0"/>
                </a:spcAft>
                <a:buNone/>
              </a:pPr>
              <a:r>
                <a:rPr lang="pt-BR" sz="1550" b="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O município pode autorizar o Estado a acessar seus dados e apoiar sua gestão.</a:t>
              </a:r>
              <a:endParaRPr sz="1550" b="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</p:txBody>
        </p:sp>
        <p:sp>
          <p:nvSpPr>
            <p:cNvPr id="35" name="Google Shape;520;g3d992e5bf8b_0_6680">
              <a:extLst>
                <a:ext uri="{FF2B5EF4-FFF2-40B4-BE49-F238E27FC236}">
                  <a16:creationId xmlns:a16="http://schemas.microsoft.com/office/drawing/2014/main" id="{2AF2CB71-5DA8-71CC-3271-9D34E3AB0F56}"/>
                </a:ext>
              </a:extLst>
            </p:cNvPr>
            <p:cNvSpPr/>
            <p:nvPr/>
          </p:nvSpPr>
          <p:spPr>
            <a:xfrm>
              <a:off x="6191250" y="1333500"/>
              <a:ext cx="2667000" cy="2857500"/>
            </a:xfrm>
            <a:prstGeom prst="roundRect">
              <a:avLst>
                <a:gd name="adj" fmla="val 5714"/>
              </a:avLst>
            </a:prstGeom>
            <a:solidFill>
              <a:srgbClr val="FFFFFF"/>
            </a:solidFill>
            <a:ln w="9525" cap="flat" cmpd="sng">
              <a:solidFill>
                <a:srgbClr val="E2E8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6" name="Google Shape;521;g3d992e5bf8b_0_6680">
              <a:extLst>
                <a:ext uri="{FF2B5EF4-FFF2-40B4-BE49-F238E27FC236}">
                  <a16:creationId xmlns:a16="http://schemas.microsoft.com/office/drawing/2014/main" id="{BF60EFD0-BF8C-8778-0256-AEEE59799A45}"/>
                </a:ext>
              </a:extLst>
            </p:cNvPr>
            <p:cNvSpPr txBox="1"/>
            <p:nvPr/>
          </p:nvSpPr>
          <p:spPr>
            <a:xfrm>
              <a:off x="6316807" y="1524000"/>
              <a:ext cx="2476500" cy="24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1D4999"/>
                  </a:solidFill>
                  <a:latin typeface="Raleway Bold"/>
                  <a:ea typeface="Sora"/>
                  <a:cs typeface="Sora"/>
                  <a:sym typeface="Sora"/>
                </a:rPr>
                <a:t>3. Atuação do Estado</a:t>
              </a:r>
              <a:endParaRPr sz="1800" b="1">
                <a:solidFill>
                  <a:srgbClr val="1D4999"/>
                </a:solidFill>
                <a:latin typeface="Raleway Bold"/>
                <a:ea typeface="Sora"/>
                <a:cs typeface="Sora"/>
                <a:sym typeface="Sora"/>
              </a:endParaRPr>
            </a:p>
            <a:p>
              <a:pPr>
                <a:spcBef>
                  <a:spcPts val="900"/>
                </a:spcBef>
              </a:pPr>
              <a:r>
                <a:rPr lang="pt-BR" sz="15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  </a:t>
              </a:r>
              <a:r>
                <a:rPr lang="pt-BR" sz="1550" b="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Com a autorização, o Estado passa a:</a:t>
              </a:r>
              <a:endParaRPr sz="1550" b="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0675" algn="l" rtl="0">
                <a:spcBef>
                  <a:spcPts val="600"/>
                </a:spcBef>
                <a:spcAft>
                  <a:spcPts val="0"/>
                </a:spcAft>
                <a:buClr>
                  <a:srgbClr val="4B5563"/>
                </a:buClr>
                <a:buSzPts val="1450"/>
                <a:buFont typeface="Sora"/>
                <a:buChar char="●"/>
              </a:pPr>
              <a:r>
                <a:rPr lang="pt-BR" sz="14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Visualizar os dados municipais;</a:t>
              </a:r>
              <a:endParaRPr sz="145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0675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450"/>
                <a:buFont typeface="Sora"/>
                <a:buChar char="●"/>
              </a:pPr>
              <a:r>
                <a:rPr lang="pt-BR" sz="14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Apoiar o envio e a qualificação das informações;</a:t>
              </a:r>
              <a:endParaRPr sz="1450">
                <a:solidFill>
                  <a:srgbClr val="4B5563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20675" algn="l" rtl="0">
                <a:spcBef>
                  <a:spcPts val="450"/>
                </a:spcBef>
                <a:spcAft>
                  <a:spcPts val="0"/>
                </a:spcAft>
                <a:buClr>
                  <a:srgbClr val="4B5563"/>
                </a:buClr>
                <a:buSzPts val="1450"/>
                <a:buFont typeface="Sora"/>
                <a:buChar char="●"/>
              </a:pPr>
              <a:r>
                <a:rPr lang="pt-BR" sz="1450">
                  <a:solidFill>
                    <a:srgbClr val="4B5563"/>
                  </a:solidFill>
                  <a:latin typeface="Raleway Semi-Bold"/>
                  <a:ea typeface="Sora"/>
                  <a:cs typeface="Sora"/>
                  <a:sym typeface="Sora"/>
                </a:rPr>
                <a:t>Acompanhar os registros de forma contínua.</a:t>
              </a:r>
              <a:endParaRPr sz="1450">
                <a:solidFill>
                  <a:srgbClr val="4B5563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  <p:sp>
          <p:nvSpPr>
            <p:cNvPr id="37" name="Google Shape;522;g3d992e5bf8b_0_6680">
              <a:extLst>
                <a:ext uri="{FF2B5EF4-FFF2-40B4-BE49-F238E27FC236}">
                  <a16:creationId xmlns:a16="http://schemas.microsoft.com/office/drawing/2014/main" id="{57F68976-AB4C-ED57-2592-F490D153808A}"/>
                </a:ext>
              </a:extLst>
            </p:cNvPr>
            <p:cNvSpPr/>
            <p:nvPr/>
          </p:nvSpPr>
          <p:spPr>
            <a:xfrm>
              <a:off x="9001125" y="1333500"/>
              <a:ext cx="2667000" cy="2857500"/>
            </a:xfrm>
            <a:prstGeom prst="roundRect">
              <a:avLst>
                <a:gd name="adj" fmla="val 5714"/>
              </a:avLst>
            </a:prstGeom>
            <a:solidFill>
              <a:srgbClr val="1D499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8" name="Google Shape;523;g3d992e5bf8b_0_6680">
              <a:extLst>
                <a:ext uri="{FF2B5EF4-FFF2-40B4-BE49-F238E27FC236}">
                  <a16:creationId xmlns:a16="http://schemas.microsoft.com/office/drawing/2014/main" id="{33C1DFA4-C0BD-1BD7-E09E-4C6561802259}"/>
                </a:ext>
              </a:extLst>
            </p:cNvPr>
            <p:cNvSpPr txBox="1"/>
            <p:nvPr/>
          </p:nvSpPr>
          <p:spPr>
            <a:xfrm>
              <a:off x="9191625" y="1524000"/>
              <a:ext cx="2286000" cy="24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>
                  <a:solidFill>
                    <a:srgbClr val="FFFFFF"/>
                  </a:solidFill>
                  <a:latin typeface="Raleway Bold"/>
                  <a:ea typeface="Sora"/>
                  <a:cs typeface="Sora"/>
                  <a:sym typeface="Sora"/>
                </a:rPr>
                <a:t>4. Transparência e controle garantidos</a:t>
              </a:r>
              <a:endParaRPr lang="pt-BR" sz="1700" b="1">
                <a:solidFill>
                  <a:srgbClr val="FFFFFF"/>
                </a:solidFill>
                <a:latin typeface="Raleway Bold"/>
                <a:ea typeface="Sora"/>
                <a:cs typeface="Sora"/>
              </a:endParaRPr>
            </a:p>
            <a:p>
              <a:pPr marL="457200" lvl="0" indent="-314325" algn="l" rtl="0">
                <a:spcBef>
                  <a:spcPts val="900"/>
                </a:spcBef>
                <a:spcAft>
                  <a:spcPts val="0"/>
                </a:spcAft>
                <a:buClr>
                  <a:srgbClr val="E2E8F0"/>
                </a:buClr>
                <a:buSzPts val="1350"/>
                <a:buFont typeface="Sora"/>
                <a:buChar char="●"/>
              </a:pPr>
              <a:r>
                <a:rPr lang="pt-BR" sz="1350">
                  <a:solidFill>
                    <a:srgbClr val="E2E8F0"/>
                  </a:solidFill>
                  <a:latin typeface="Raleway Semi-Bold"/>
                  <a:ea typeface="Sora"/>
                  <a:cs typeface="Sora"/>
                  <a:sym typeface="Sora"/>
                </a:rPr>
                <a:t>O Estado vê quais municípios autorizaram o acesso;</a:t>
              </a:r>
              <a:endParaRPr sz="1350">
                <a:solidFill>
                  <a:srgbClr val="E2E8F0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14325" algn="l" rtl="0">
                <a:spcBef>
                  <a:spcPts val="600"/>
                </a:spcBef>
                <a:spcAft>
                  <a:spcPts val="0"/>
                </a:spcAft>
                <a:buClr>
                  <a:srgbClr val="E2E8F0"/>
                </a:buClr>
                <a:buSzPts val="1350"/>
                <a:buFont typeface="Sora"/>
                <a:buChar char="●"/>
              </a:pPr>
              <a:r>
                <a:rPr lang="pt-BR" sz="1350">
                  <a:solidFill>
                    <a:srgbClr val="E2E8F0"/>
                  </a:solidFill>
                  <a:latin typeface="Raleway Semi-Bold"/>
                  <a:ea typeface="Sora"/>
                  <a:cs typeface="Sora"/>
                  <a:sym typeface="Sora"/>
                </a:rPr>
                <a:t>O município sabe quem acessa seus dados;</a:t>
              </a:r>
              <a:endParaRPr sz="1350">
                <a:solidFill>
                  <a:srgbClr val="E2E8F0"/>
                </a:solidFill>
                <a:latin typeface="Raleway Semi-Bold"/>
                <a:ea typeface="Sora"/>
                <a:cs typeface="Sora"/>
              </a:endParaRPr>
            </a:p>
            <a:p>
              <a:pPr marL="457200" lvl="0" indent="-314325" algn="l" rtl="0">
                <a:spcBef>
                  <a:spcPts val="600"/>
                </a:spcBef>
                <a:spcAft>
                  <a:spcPts val="0"/>
                </a:spcAft>
                <a:buClr>
                  <a:srgbClr val="E2E8F0"/>
                </a:buClr>
                <a:buSzPts val="1350"/>
                <a:buFont typeface="Sora"/>
                <a:buChar char="●"/>
              </a:pPr>
              <a:r>
                <a:rPr lang="pt-BR" sz="1350">
                  <a:solidFill>
                    <a:srgbClr val="E2E8F0"/>
                  </a:solidFill>
                  <a:latin typeface="Raleway Semi-Bold"/>
                  <a:ea typeface="Sora"/>
                  <a:cs typeface="Sora"/>
                  <a:sym typeface="Sora"/>
                </a:rPr>
                <a:t>A autorização pode ser revogada a qualquer momento.</a:t>
              </a:r>
              <a:endParaRPr sz="1350">
                <a:solidFill>
                  <a:srgbClr val="E2E8F0"/>
                </a:solidFill>
                <a:latin typeface="Raleway Semi-Bold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39" name="Google Shape;524;g3d992e5bf8b_0_6680">
            <a:extLst>
              <a:ext uri="{FF2B5EF4-FFF2-40B4-BE49-F238E27FC236}">
                <a16:creationId xmlns:a16="http://schemas.microsoft.com/office/drawing/2014/main" id="{4766C00E-761E-F25D-5C81-6BE868863506}"/>
              </a:ext>
            </a:extLst>
          </p:cNvPr>
          <p:cNvGrpSpPr/>
          <p:nvPr/>
        </p:nvGrpSpPr>
        <p:grpSpPr>
          <a:xfrm>
            <a:off x="571500" y="4671580"/>
            <a:ext cx="11049000" cy="1333500"/>
            <a:chOff x="571500" y="4476750"/>
            <a:chExt cx="11049000" cy="1333500"/>
          </a:xfrm>
        </p:grpSpPr>
        <p:sp>
          <p:nvSpPr>
            <p:cNvPr id="40" name="Google Shape;525;g3d992e5bf8b_0_6680">
              <a:extLst>
                <a:ext uri="{FF2B5EF4-FFF2-40B4-BE49-F238E27FC236}">
                  <a16:creationId xmlns:a16="http://schemas.microsoft.com/office/drawing/2014/main" id="{398C525A-27CD-D2A3-566A-40875FD05B16}"/>
                </a:ext>
              </a:extLst>
            </p:cNvPr>
            <p:cNvSpPr/>
            <p:nvPr/>
          </p:nvSpPr>
          <p:spPr>
            <a:xfrm>
              <a:off x="571500" y="4476750"/>
              <a:ext cx="11049000" cy="1333500"/>
            </a:xfrm>
            <a:prstGeom prst="roundRect">
              <a:avLst>
                <a:gd name="adj" fmla="val 14285"/>
              </a:avLst>
            </a:prstGeom>
            <a:solidFill>
              <a:srgbClr val="F0FDF4"/>
            </a:solidFill>
            <a:ln w="14300" cap="flat" cmpd="sng">
              <a:solidFill>
                <a:srgbClr val="BBF7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526;g3d992e5bf8b_0_6680">
              <a:extLst>
                <a:ext uri="{FF2B5EF4-FFF2-40B4-BE49-F238E27FC236}">
                  <a16:creationId xmlns:a16="http://schemas.microsoft.com/office/drawing/2014/main" id="{8CE32DFC-DE2D-5DDD-0848-BC9788E8D2B4}"/>
                </a:ext>
              </a:extLst>
            </p:cNvPr>
            <p:cNvSpPr txBox="1"/>
            <p:nvPr/>
          </p:nvSpPr>
          <p:spPr>
            <a:xfrm>
              <a:off x="762000" y="4619625"/>
              <a:ext cx="10668000" cy="104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u="sng">
                  <a:solidFill>
                    <a:srgbClr val="166534"/>
                  </a:solidFill>
                  <a:latin typeface="Raleway Bold"/>
                  <a:ea typeface="Sora"/>
                  <a:cs typeface="Sora"/>
                  <a:sym typeface="Sora"/>
                </a:rPr>
                <a:t>RESULTADOS:</a:t>
              </a:r>
              <a:endParaRPr lang="pt-BR" sz="1700" b="1" u="sng">
                <a:solidFill>
                  <a:srgbClr val="166534"/>
                </a:solidFill>
                <a:latin typeface="Raleway 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90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rgbClr val="166534"/>
                  </a:solidFill>
                  <a:latin typeface="Raleway Semi-Bold"/>
                  <a:ea typeface="Sora"/>
                  <a:cs typeface="Sora"/>
                  <a:sym typeface="Sora"/>
                </a:rPr>
                <a:t>✔ Maior cooperação entre Estados e Municípios</a:t>
              </a:r>
              <a:endParaRPr sz="1500">
                <a:solidFill>
                  <a:srgbClr val="166534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rgbClr val="166534"/>
                  </a:solidFill>
                  <a:latin typeface="Raleway Semi-Bold"/>
                  <a:ea typeface="Sora"/>
                  <a:cs typeface="Sora"/>
                  <a:sym typeface="Sora"/>
                </a:rPr>
                <a:t>✔ Dados mais consistentes e confiáveis</a:t>
              </a:r>
              <a:endParaRPr sz="1500">
                <a:solidFill>
                  <a:srgbClr val="166534"/>
                </a:solidFill>
                <a:latin typeface="Raleway Semi-Bold"/>
                <a:ea typeface="Sora"/>
                <a:cs typeface="Sora"/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rgbClr val="166534"/>
                  </a:solidFill>
                  <a:latin typeface="Raleway Semi-Bold"/>
                  <a:ea typeface="Sora"/>
                  <a:cs typeface="Sora"/>
                  <a:sym typeface="Sora"/>
                </a:rPr>
                <a:t>✔ Gestão educacional mais integrada e eficiente</a:t>
              </a:r>
              <a:endParaRPr sz="1500">
                <a:solidFill>
                  <a:srgbClr val="166534"/>
                </a:solidFill>
                <a:latin typeface="Raleway Semi-Bold"/>
                <a:ea typeface="Sora"/>
                <a:cs typeface="Sora"/>
              </a:endParaRPr>
            </a:p>
          </p:txBody>
        </p:sp>
      </p:grpSp>
      <p:grpSp>
        <p:nvGrpSpPr>
          <p:cNvPr id="42" name="Google Shape;527;g3d992e5bf8b_0_6680">
            <a:extLst>
              <a:ext uri="{FF2B5EF4-FFF2-40B4-BE49-F238E27FC236}">
                <a16:creationId xmlns:a16="http://schemas.microsoft.com/office/drawing/2014/main" id="{3F9D3E3D-BF21-DB18-3820-17FC270E0571}"/>
              </a:ext>
            </a:extLst>
          </p:cNvPr>
          <p:cNvGrpSpPr/>
          <p:nvPr/>
        </p:nvGrpSpPr>
        <p:grpSpPr>
          <a:xfrm>
            <a:off x="3130261" y="2695575"/>
            <a:ext cx="5905650" cy="133500"/>
            <a:chOff x="3238500" y="2695575"/>
            <a:chExt cx="5905650" cy="133500"/>
          </a:xfrm>
        </p:grpSpPr>
        <p:pic>
          <p:nvPicPr>
            <p:cNvPr id="43" name="Google Shape;528;g3d992e5bf8b_0_6680">
              <a:extLst>
                <a:ext uri="{FF2B5EF4-FFF2-40B4-BE49-F238E27FC236}">
                  <a16:creationId xmlns:a16="http://schemas.microsoft.com/office/drawing/2014/main" id="{88722A7D-01EF-7D6E-8970-F297406FED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38500" y="2695575"/>
              <a:ext cx="333300" cy="13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529;g3d992e5bf8b_0_6680">
              <a:extLst>
                <a:ext uri="{FF2B5EF4-FFF2-40B4-BE49-F238E27FC236}">
                  <a16:creationId xmlns:a16="http://schemas.microsoft.com/office/drawing/2014/main" id="{383C9882-1D9F-9DA4-21C8-DBCDEB1B816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48375" y="2695575"/>
              <a:ext cx="333300" cy="13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530;g3d992e5bf8b_0_6680">
              <a:extLst>
                <a:ext uri="{FF2B5EF4-FFF2-40B4-BE49-F238E27FC236}">
                  <a16:creationId xmlns:a16="http://schemas.microsoft.com/office/drawing/2014/main" id="{67397E81-F38E-DDDA-A204-6E8EC5F04CD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8250" y="2695575"/>
              <a:ext cx="285900" cy="13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" name="Google Shape;531;g3d992e5bf8b_0_6680">
            <a:extLst>
              <a:ext uri="{FF2B5EF4-FFF2-40B4-BE49-F238E27FC236}">
                <a16:creationId xmlns:a16="http://schemas.microsoft.com/office/drawing/2014/main" id="{46C6A505-AA2A-2436-D321-CFDBE9BC53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0"/>
          <a:stretch/>
        </p:blipFill>
        <p:spPr>
          <a:xfrm>
            <a:off x="10037636" y="6160875"/>
            <a:ext cx="1913400" cy="5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32;g3d992e5bf8b_0_6680">
            <a:extLst>
              <a:ext uri="{FF2B5EF4-FFF2-40B4-BE49-F238E27FC236}">
                <a16:creationId xmlns:a16="http://schemas.microsoft.com/office/drawing/2014/main" id="{1FFCAB5C-B099-3D0E-FABE-0E79FBFA26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00"/>
          <a:stretch/>
        </p:blipFill>
        <p:spPr>
          <a:xfrm>
            <a:off x="760667" y="6096000"/>
            <a:ext cx="13335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98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2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44D02-A94C-1F22-1E80-4BE0D8B5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aixaDeTexto 65">
            <a:extLst>
              <a:ext uri="{FF2B5EF4-FFF2-40B4-BE49-F238E27FC236}">
                <a16:creationId xmlns:a16="http://schemas.microsoft.com/office/drawing/2014/main" id="{20CA9BE9-E2CA-CD40-18D5-18D86AE0560E}"/>
              </a:ext>
            </a:extLst>
          </p:cNvPr>
          <p:cNvSpPr txBox="1"/>
          <p:nvPr/>
        </p:nvSpPr>
        <p:spPr>
          <a:xfrm>
            <a:off x="768721" y="174101"/>
            <a:ext cx="384364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INVESTIMENTOS EM CONECTIVIDADE E DISPOSITIVOS:</a:t>
            </a:r>
            <a:endParaRPr lang="pt-BR" sz="3200" b="1" i="0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5" name="Imagem 14" descr="Mapa&#10;&#10;O conteúdo gerado por IA pode estar incorreto.">
            <a:extLst>
              <a:ext uri="{FF2B5EF4-FFF2-40B4-BE49-F238E27FC236}">
                <a16:creationId xmlns:a16="http://schemas.microsoft.com/office/drawing/2014/main" id="{E40F5126-0E2A-FACC-FF8E-583004B4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883" y="609505"/>
            <a:ext cx="5461297" cy="5229938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0158965-CF26-C905-8047-2A74436D6A73}"/>
              </a:ext>
            </a:extLst>
          </p:cNvPr>
          <p:cNvCxnSpPr>
            <a:cxnSpLocks/>
          </p:cNvCxnSpPr>
          <p:nvPr/>
        </p:nvCxnSpPr>
        <p:spPr>
          <a:xfrm>
            <a:off x="888310" y="702724"/>
            <a:ext cx="336729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ubtítulo 5">
            <a:extLst>
              <a:ext uri="{FF2B5EF4-FFF2-40B4-BE49-F238E27FC236}">
                <a16:creationId xmlns:a16="http://schemas.microsoft.com/office/drawing/2014/main" id="{A8A606AF-7EDB-5A19-2775-C057FF2B6E6C}"/>
              </a:ext>
            </a:extLst>
          </p:cNvPr>
          <p:cNvSpPr txBox="1">
            <a:spLocks/>
          </p:cNvSpPr>
          <p:nvPr/>
        </p:nvSpPr>
        <p:spPr>
          <a:xfrm>
            <a:off x="1059135" y="1746622"/>
            <a:ext cx="5810897" cy="1898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2155C45-EC01-1D17-9447-6D39E1724303}"/>
              </a:ext>
            </a:extLst>
          </p:cNvPr>
          <p:cNvCxnSpPr>
            <a:cxnSpLocks/>
          </p:cNvCxnSpPr>
          <p:nvPr/>
        </p:nvCxnSpPr>
        <p:spPr>
          <a:xfrm flipV="1">
            <a:off x="886967" y="1186088"/>
            <a:ext cx="2999589" cy="9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Google Shape;269;p64">
            <a:extLst>
              <a:ext uri="{FF2B5EF4-FFF2-40B4-BE49-F238E27FC236}">
                <a16:creationId xmlns:a16="http://schemas.microsoft.com/office/drawing/2014/main" id="{FAB6120E-AD71-DFD0-4ADF-699A583E0B54}"/>
              </a:ext>
            </a:extLst>
          </p:cNvPr>
          <p:cNvSpPr txBox="1"/>
          <p:nvPr/>
        </p:nvSpPr>
        <p:spPr>
          <a:xfrm>
            <a:off x="450642" y="1898414"/>
            <a:ext cx="5645358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/>
                <a:cs typeface="Arial"/>
                <a:sym typeface="Raleway Black"/>
              </a:rPr>
              <a:t>Foram investidos mais de</a:t>
            </a:r>
            <a:r>
              <a:rPr lang="pt-BR" sz="2000" b="1" kern="0">
                <a:solidFill>
                  <a:schemeClr val="bg2">
                    <a:lumMod val="25000"/>
                  </a:schemeClr>
                </a:solidFill>
                <a:latin typeface="Raleway"/>
                <a:cs typeface="Arial"/>
                <a:sym typeface="Raleway Black"/>
              </a:rPr>
              <a:t> </a:t>
            </a:r>
            <a:r>
              <a:rPr lang="pt-BR" sz="2000" b="1" kern="0">
                <a:solidFill>
                  <a:srgbClr val="00B050"/>
                </a:solidFill>
                <a:latin typeface="Raleway"/>
                <a:cs typeface="Arial"/>
                <a:sym typeface="Raleway Black"/>
              </a:rPr>
              <a:t>R$ 4,5 bilhões </a:t>
            </a: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/>
                <a:cs typeface="Arial"/>
                <a:sym typeface="Raleway Black"/>
              </a:rPr>
              <a:t>desde 2023</a:t>
            </a:r>
            <a:endParaRPr lang="pt-BR" sz="2000" kern="0">
              <a:solidFill>
                <a:schemeClr val="bg2">
                  <a:lumMod val="25000"/>
                </a:schemeClr>
              </a:solidFill>
              <a:latin typeface="Raleway" pitchFamily="2" charset="0"/>
              <a:cs typeface="Arial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2000" kern="0">
              <a:solidFill>
                <a:schemeClr val="bg2">
                  <a:lumMod val="25000"/>
                </a:schemeClr>
              </a:solidFill>
              <a:latin typeface="Raleway" pitchFamily="2" charset="0"/>
              <a:cs typeface="Arial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cs typeface="Arial"/>
              </a:rPr>
              <a:t>Pela primeira vez na história do </a:t>
            </a:r>
            <a:r>
              <a:rPr lang="pt-BR" sz="2000" b="1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cs typeface="Arial"/>
              </a:rPr>
              <a:t>FUST</a:t>
            </a: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cs typeface="Arial"/>
              </a:rPr>
              <a:t>, a prioridade foi a conectividade de escolas</a:t>
            </a:r>
            <a:endParaRPr lang="pt-BR" sz="200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2000" kern="0">
              <a:solidFill>
                <a:schemeClr val="bg2">
                  <a:lumMod val="25000"/>
                </a:schemeClr>
              </a:solidFill>
              <a:latin typeface="Raleway" pitchFamily="2" charset="0"/>
              <a:ea typeface="Raleway Black"/>
              <a:cs typeface="Arial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b="1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aleway Black"/>
                <a:cs typeface="Arial"/>
              </a:rPr>
              <a:t>Mais de 110 mil escolas </a:t>
            </a: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aleway Black"/>
                <a:cs typeface="Arial"/>
              </a:rPr>
              <a:t>receberam apoio do governo federal </a:t>
            </a: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2000" kern="0">
              <a:solidFill>
                <a:schemeClr val="bg2">
                  <a:lumMod val="25000"/>
                </a:schemeClr>
              </a:solidFill>
              <a:latin typeface="Raleway" pitchFamily="2" charset="0"/>
              <a:ea typeface="Raleway Black"/>
              <a:cs typeface="Arial"/>
            </a:endParaRPr>
          </a:p>
          <a:p>
            <a:pPr marL="285750" indent="-28575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b="1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aleway Black"/>
                <a:cs typeface="Arial"/>
              </a:rPr>
              <a:t>Tudo de forma coordenada</a:t>
            </a:r>
            <a:r>
              <a:rPr lang="pt-BR" sz="2000" ker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aleway Black"/>
                <a:cs typeface="Arial"/>
              </a:rPr>
              <a:t>, para garantir mais eficiência do investimento público</a:t>
            </a:r>
            <a:endParaRPr lang="pt-BR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Calibri"/>
              <a:cs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0B9E574-70D0-21CC-6F75-9E36B6DD584D}"/>
              </a:ext>
            </a:extLst>
          </p:cNvPr>
          <p:cNvSpPr/>
          <p:nvPr/>
        </p:nvSpPr>
        <p:spPr>
          <a:xfrm>
            <a:off x="6518787" y="609505"/>
            <a:ext cx="5545394" cy="547666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80A0A60-2C3B-D5FF-8691-160D33255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510" y="2131670"/>
            <a:ext cx="1110089" cy="551926"/>
          </a:xfrm>
          <a:prstGeom prst="rect">
            <a:avLst/>
          </a:prstGeom>
        </p:spPr>
      </p:pic>
      <p:pic>
        <p:nvPicPr>
          <p:cNvPr id="20" name="Imagem 19" descr="Ícone&#10;&#10;O conteúdo gerado por IA pode estar incorreto.">
            <a:extLst>
              <a:ext uri="{FF2B5EF4-FFF2-40B4-BE49-F238E27FC236}">
                <a16:creationId xmlns:a16="http://schemas.microsoft.com/office/drawing/2014/main" id="{B39B29D1-8445-69B5-6BC3-39F18B721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665" y="4150875"/>
            <a:ext cx="484315" cy="95621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0847F20-CC65-6C6B-A5A5-7B20B08FC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2" b="89933" l="4140" r="91721">
                        <a14:foregroundMark x1="7762" y1="37584" x2="7762" y2="37584"/>
                        <a14:foregroundMark x1="4140" y1="45973" x2="4140" y2="45973"/>
                        <a14:foregroundMark x1="90039" y1="21477" x2="90039" y2="21477"/>
                        <a14:foregroundMark x1="90039" y1="53020" x2="90039" y2="53020"/>
                        <a14:foregroundMark x1="91721" y1="63087" x2="91721" y2="63087"/>
                        <a14:foregroundMark x1="85511" y1="68121" x2="85511" y2="68121"/>
                        <a14:foregroundMark x1="81242" y1="68121" x2="81242" y2="68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050" y="1550662"/>
            <a:ext cx="1821880" cy="702355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FDBD33AC-E03C-9163-0252-8BDF58B568A0}"/>
              </a:ext>
            </a:extLst>
          </p:cNvPr>
          <p:cNvSpPr/>
          <p:nvPr/>
        </p:nvSpPr>
        <p:spPr>
          <a:xfrm>
            <a:off x="9609204" y="3437795"/>
            <a:ext cx="15467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Lei 14.172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984DF7D6-1C21-885F-3BB3-F4DCC32E4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90" b="94601" l="5457" r="95967">
                        <a14:foregroundMark x1="9253" y1="60094" x2="9253" y2="60094"/>
                        <a14:foregroundMark x1="6406" y1="64789" x2="6406" y2="64789"/>
                        <a14:foregroundMark x1="5575" y1="65258" x2="5575" y2="65258"/>
                        <a14:foregroundMark x1="13405" y1="69014" x2="13405" y2="69014"/>
                        <a14:foregroundMark x1="20759" y1="66901" x2="20759" y2="66901"/>
                        <a14:foregroundMark x1="29656" y1="71127" x2="29656" y2="71127"/>
                        <a14:foregroundMark x1="37722" y1="61033" x2="37722" y2="61033"/>
                        <a14:foregroundMark x1="42823" y1="64789" x2="42823" y2="64789"/>
                        <a14:foregroundMark x1="51483" y1="62207" x2="51483" y2="62207"/>
                        <a14:foregroundMark x1="50297" y1="56808" x2="50297" y2="56808"/>
                        <a14:foregroundMark x1="56109" y1="62676" x2="56109" y2="62676"/>
                        <a14:foregroundMark x1="9134" y1="84507" x2="9134" y2="84507"/>
                        <a14:foregroundMark x1="10439" y1="94601" x2="10439" y2="94601"/>
                        <a14:foregroundMark x1="14591" y1="85681" x2="14591" y2="85681"/>
                        <a14:foregroundMark x1="22183" y1="85915" x2="22183" y2="85915"/>
                        <a14:foregroundMark x1="29537" y1="84272" x2="29537" y2="84272"/>
                        <a14:foregroundMark x1="36773" y1="85681" x2="36773" y2="85681"/>
                        <a14:foregroundMark x1="41874" y1="83333" x2="41874" y2="83333"/>
                        <a14:foregroundMark x1="49348" y1="85211" x2="49348" y2="85211"/>
                        <a14:foregroundMark x1="55516" y1="85915" x2="55516" y2="85915"/>
                        <a14:foregroundMark x1="64057" y1="84272" x2="64057" y2="84272"/>
                        <a14:foregroundMark x1="73903" y1="60798" x2="73903" y2="60798"/>
                        <a14:foregroundMark x1="82800" y1="37559" x2="82800" y2="37559"/>
                        <a14:foregroundMark x1="87544" y1="27934" x2="87544" y2="27934"/>
                        <a14:foregroundMark x1="91103" y1="19014" x2="91103" y2="19014"/>
                        <a14:foregroundMark x1="95967" y1="34038" x2="95967" y2="34038"/>
                        <a14:backgroundMark x1="9134" y1="63850" x2="9134" y2="63850"/>
                        <a14:backgroundMark x1="37011" y1="68545" x2="37011" y2="68545"/>
                        <a14:backgroundMark x1="50652" y1="68545" x2="50652" y2="68545"/>
                        <a14:backgroundMark x1="30012" y1="87793" x2="30012" y2="87793"/>
                        <a14:backgroundMark x1="48517" y1="92958" x2="48517" y2="92958"/>
                        <a14:backgroundMark x1="63345" y1="92723" x2="63345" y2="92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9157" y="2764031"/>
            <a:ext cx="1434748" cy="73640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54286FA-3EEE-B593-170A-E056CB50D00E}"/>
              </a:ext>
            </a:extLst>
          </p:cNvPr>
          <p:cNvCxnSpPr>
            <a:cxnSpLocks/>
          </p:cNvCxnSpPr>
          <p:nvPr/>
        </p:nvCxnSpPr>
        <p:spPr>
          <a:xfrm flipV="1">
            <a:off x="886967" y="1700437"/>
            <a:ext cx="2361414" cy="904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33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4E8714-1171-26AE-1689-6FE38847D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E232A17-4151-87BC-DA19-80F139E0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885" y="888905"/>
            <a:ext cx="5461297" cy="5229939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D10761C-155B-2A60-1FD7-F1565545BF31}"/>
              </a:ext>
            </a:extLst>
          </p:cNvPr>
          <p:cNvCxnSpPr>
            <a:cxnSpLocks/>
          </p:cNvCxnSpPr>
          <p:nvPr/>
        </p:nvCxnSpPr>
        <p:spPr>
          <a:xfrm>
            <a:off x="745435" y="950375"/>
            <a:ext cx="354827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ubtítulo 5">
            <a:extLst>
              <a:ext uri="{FF2B5EF4-FFF2-40B4-BE49-F238E27FC236}">
                <a16:creationId xmlns:a16="http://schemas.microsoft.com/office/drawing/2014/main" id="{0D5CEE83-532A-4329-A4FD-E82E703608B4}"/>
              </a:ext>
            </a:extLst>
          </p:cNvPr>
          <p:cNvSpPr txBox="1">
            <a:spLocks/>
          </p:cNvSpPr>
          <p:nvPr/>
        </p:nvSpPr>
        <p:spPr>
          <a:xfrm>
            <a:off x="1059137" y="2026021"/>
            <a:ext cx="5810897" cy="189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pt-BR" sz="1800">
              <a:solidFill>
                <a:srgbClr val="E7E6E6">
                  <a:lumMod val="25000"/>
                </a:srgbClr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BBD50DB-1E28-0856-0BD6-D0C7BCE9460E}"/>
              </a:ext>
            </a:extLst>
          </p:cNvPr>
          <p:cNvCxnSpPr>
            <a:cxnSpLocks/>
          </p:cNvCxnSpPr>
          <p:nvPr/>
        </p:nvCxnSpPr>
        <p:spPr>
          <a:xfrm>
            <a:off x="712341" y="1490407"/>
            <a:ext cx="3415515" cy="1000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Google Shape;269;p64">
            <a:extLst>
              <a:ext uri="{FF2B5EF4-FFF2-40B4-BE49-F238E27FC236}">
                <a16:creationId xmlns:a16="http://schemas.microsoft.com/office/drawing/2014/main" id="{FDD4D10B-D57D-B2CA-43E9-0A3996F79C9F}"/>
              </a:ext>
            </a:extLst>
          </p:cNvPr>
          <p:cNvSpPr txBox="1"/>
          <p:nvPr/>
        </p:nvSpPr>
        <p:spPr>
          <a:xfrm>
            <a:off x="662310" y="1825115"/>
            <a:ext cx="620772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115" indent="-285115" defTabSz="121914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b="1" kern="0">
                <a:solidFill>
                  <a:srgbClr val="E7E6E6">
                    <a:lumMod val="25000"/>
                  </a:srgbClr>
                </a:solidFill>
                <a:latin typeface="Raleway"/>
                <a:cs typeface="Arial"/>
                <a:sym typeface="Raleway Black"/>
              </a:rPr>
              <a:t>Subimos de </a:t>
            </a:r>
            <a:r>
              <a:rPr lang="pt-BR" sz="2000" b="1" u="sng" kern="0">
                <a:solidFill>
                  <a:srgbClr val="E7E6E6">
                    <a:lumMod val="25000"/>
                  </a:srgbClr>
                </a:solidFill>
                <a:latin typeface="Raleway"/>
                <a:cs typeface="Arial"/>
                <a:sym typeface="Raleway Black"/>
              </a:rPr>
              <a:t>45,4%</a:t>
            </a:r>
            <a:r>
              <a:rPr lang="pt-BR" sz="2000" b="1" kern="0">
                <a:solidFill>
                  <a:srgbClr val="E7E6E6">
                    <a:lumMod val="25000"/>
                  </a:srgbClr>
                </a:solidFill>
                <a:latin typeface="Raleway"/>
                <a:cs typeface="Arial"/>
                <a:sym typeface="Raleway Black"/>
              </a:rPr>
              <a:t> para </a:t>
            </a:r>
            <a:r>
              <a:rPr lang="pt-BR" sz="2000" b="1" kern="0">
                <a:solidFill>
                  <a:srgbClr val="00B050"/>
                </a:solidFill>
                <a:latin typeface="Raleway"/>
                <a:cs typeface="Arial"/>
                <a:sym typeface="Raleway Black"/>
              </a:rPr>
              <a:t>72,9% escolas conectadas para fins pedagógicos </a:t>
            </a:r>
            <a:endParaRPr lang="pt-BR" sz="1050" kern="0">
              <a:solidFill>
                <a:srgbClr val="FF0000"/>
              </a:solidFill>
              <a:latin typeface="Raleway" pitchFamily="2" charset="0"/>
              <a:cs typeface="Arial"/>
            </a:endParaRPr>
          </a:p>
          <a:p>
            <a:pPr marL="285115" indent="-285115" defTabSz="121914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b="1" kern="0">
                <a:solidFill>
                  <a:srgbClr val="E7E6E6">
                    <a:lumMod val="25000"/>
                  </a:srgbClr>
                </a:solidFill>
                <a:latin typeface="Raleway"/>
                <a:cs typeface="Arial"/>
                <a:sym typeface="Raleway Black"/>
              </a:rPr>
              <a:t>São mais de 100 mil escolas</a:t>
            </a:r>
            <a:endParaRPr lang="pt-BR" sz="2000" b="1" kern="0">
              <a:solidFill>
                <a:srgbClr val="E7E6E6">
                  <a:lumMod val="25000"/>
                </a:srgbClr>
              </a:solidFill>
              <a:latin typeface="Raleway"/>
              <a:cs typeface="Arial"/>
            </a:endParaRPr>
          </a:p>
          <a:p>
            <a:pPr marL="285115" indent="-285115" defTabSz="121914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2000" b="1" kern="0">
                <a:solidFill>
                  <a:srgbClr val="E7E6E6">
                    <a:lumMod val="25000"/>
                  </a:srgbClr>
                </a:solidFill>
                <a:latin typeface="Raleway"/>
                <a:cs typeface="Arial"/>
                <a:sym typeface="Raleway Black"/>
              </a:rPr>
              <a:t>24,4 milhões de estudantes </a:t>
            </a:r>
            <a:endParaRPr lang="pt-BR" sz="1200" b="1" kern="0">
              <a:solidFill>
                <a:srgbClr val="E7E6E6">
                  <a:lumMod val="25000"/>
                </a:srgbClr>
              </a:solidFill>
              <a:latin typeface="Raleway"/>
              <a:cs typeface="Arial"/>
            </a:endParaRPr>
          </a:p>
          <a:p>
            <a:pPr defTabSz="1219140">
              <a:buClr>
                <a:srgbClr val="000000"/>
              </a:buClr>
            </a:pPr>
            <a:endParaRPr sz="2000" kern="0">
              <a:solidFill>
                <a:srgbClr val="E7E6E6">
                  <a:lumMod val="25000"/>
                </a:srgbClr>
              </a:solidFill>
              <a:latin typeface="Raleway ExtraBold" pitchFamily="2" charset="0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7B0768F-C0D6-791F-7691-D373F4D7CD60}"/>
              </a:ext>
            </a:extLst>
          </p:cNvPr>
          <p:cNvGrpSpPr/>
          <p:nvPr/>
        </p:nvGrpSpPr>
        <p:grpSpPr>
          <a:xfrm>
            <a:off x="10397911" y="2336704"/>
            <a:ext cx="1751165" cy="718767"/>
            <a:chOff x="6481246" y="2048730"/>
            <a:chExt cx="1920920" cy="718766"/>
          </a:xfrm>
        </p:grpSpPr>
        <p:sp>
          <p:nvSpPr>
            <p:cNvPr id="33" name="Rounded Rectangle 336">
              <a:extLst>
                <a:ext uri="{FF2B5EF4-FFF2-40B4-BE49-F238E27FC236}">
                  <a16:creationId xmlns:a16="http://schemas.microsoft.com/office/drawing/2014/main" id="{A67EE0EB-30FF-6D2E-9682-DFA3565E2E66}"/>
                </a:ext>
              </a:extLst>
            </p:cNvPr>
            <p:cNvSpPr/>
            <p:nvPr/>
          </p:nvSpPr>
          <p:spPr>
            <a:xfrm>
              <a:off x="6481246" y="2048730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rgbClr val="24A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34" name="Rectangle 337">
              <a:extLst>
                <a:ext uri="{FF2B5EF4-FFF2-40B4-BE49-F238E27FC236}">
                  <a16:creationId xmlns:a16="http://schemas.microsoft.com/office/drawing/2014/main" id="{971EC6CA-49ED-0AE5-312E-4A4EF12DC919}"/>
                </a:ext>
              </a:extLst>
            </p:cNvPr>
            <p:cNvSpPr/>
            <p:nvPr/>
          </p:nvSpPr>
          <p:spPr>
            <a:xfrm>
              <a:off x="6481246" y="2336775"/>
              <a:ext cx="1920920" cy="400110"/>
            </a:xfrm>
            <a:prstGeom prst="rect">
              <a:avLst/>
            </a:prstGeom>
          </p:spPr>
          <p:txBody>
            <a:bodyPr wrap="square" lIns="121920" tIns="60960" rIns="121920" bIns="60960" anchor="t">
              <a:spAutoFit/>
            </a:bodyPr>
            <a:lstStyle/>
            <a:p>
              <a:pPr algn="ctr" defTabSz="914377">
                <a:defRPr/>
              </a:pPr>
              <a:r>
                <a:rPr lang="it-IT" b="1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rPr>
                <a:t>45,6% → 74,3%</a:t>
              </a:r>
            </a:p>
          </p:txBody>
        </p:sp>
        <p:sp>
          <p:nvSpPr>
            <p:cNvPr id="35" name="Rectangle 338">
              <a:extLst>
                <a:ext uri="{FF2B5EF4-FFF2-40B4-BE49-F238E27FC236}">
                  <a16:creationId xmlns:a16="http://schemas.microsoft.com/office/drawing/2014/main" id="{C3E143BA-94E8-9791-AE81-2BAD696163E5}"/>
                </a:ext>
              </a:extLst>
            </p:cNvPr>
            <p:cNvSpPr/>
            <p:nvPr/>
          </p:nvSpPr>
          <p:spPr>
            <a:xfrm>
              <a:off x="6627238" y="2128650"/>
              <a:ext cx="1657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rPr>
                <a:t>Nordeste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2951B68-B00D-DA67-3733-1171B9D8E5A0}"/>
              </a:ext>
            </a:extLst>
          </p:cNvPr>
          <p:cNvGrpSpPr/>
          <p:nvPr/>
        </p:nvGrpSpPr>
        <p:grpSpPr>
          <a:xfrm>
            <a:off x="7432383" y="1524344"/>
            <a:ext cx="1751165" cy="718767"/>
            <a:chOff x="6481246" y="2048730"/>
            <a:chExt cx="1920920" cy="718766"/>
          </a:xfrm>
        </p:grpSpPr>
        <p:sp>
          <p:nvSpPr>
            <p:cNvPr id="38" name="Rounded Rectangle 336">
              <a:extLst>
                <a:ext uri="{FF2B5EF4-FFF2-40B4-BE49-F238E27FC236}">
                  <a16:creationId xmlns:a16="http://schemas.microsoft.com/office/drawing/2014/main" id="{67C847CE-F80B-FFE9-9395-94896D136D42}"/>
                </a:ext>
              </a:extLst>
            </p:cNvPr>
            <p:cNvSpPr/>
            <p:nvPr/>
          </p:nvSpPr>
          <p:spPr>
            <a:xfrm>
              <a:off x="6481246" y="2048730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rgbClr val="335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43" name="Rectangle 337">
              <a:extLst>
                <a:ext uri="{FF2B5EF4-FFF2-40B4-BE49-F238E27FC236}">
                  <a16:creationId xmlns:a16="http://schemas.microsoft.com/office/drawing/2014/main" id="{4633FC4E-0260-AC64-6887-C99A95410C87}"/>
                </a:ext>
              </a:extLst>
            </p:cNvPr>
            <p:cNvSpPr/>
            <p:nvPr/>
          </p:nvSpPr>
          <p:spPr>
            <a:xfrm>
              <a:off x="6481246" y="2336775"/>
              <a:ext cx="1920920" cy="400110"/>
            </a:xfrm>
            <a:prstGeom prst="rect">
              <a:avLst/>
            </a:prstGeom>
          </p:spPr>
          <p:txBody>
            <a:bodyPr wrap="square" lIns="121920" tIns="60960" rIns="121920" bIns="60960" anchor="t">
              <a:spAutoFit/>
            </a:bodyPr>
            <a:lstStyle/>
            <a:p>
              <a:pPr algn="ctr" defTabSz="914377">
                <a:defRPr/>
              </a:pPr>
              <a:r>
                <a:rPr lang="it-IT" b="1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23,6% → 64,3%</a:t>
              </a:r>
            </a:p>
          </p:txBody>
        </p:sp>
        <p:sp>
          <p:nvSpPr>
            <p:cNvPr id="44" name="Rectangle 338">
              <a:extLst>
                <a:ext uri="{FF2B5EF4-FFF2-40B4-BE49-F238E27FC236}">
                  <a16:creationId xmlns:a16="http://schemas.microsoft.com/office/drawing/2014/main" id="{2426B5B8-7CE9-3429-D39E-C56FF37BDACC}"/>
                </a:ext>
              </a:extLst>
            </p:cNvPr>
            <p:cNvSpPr/>
            <p:nvPr/>
          </p:nvSpPr>
          <p:spPr>
            <a:xfrm>
              <a:off x="6627238" y="2128650"/>
              <a:ext cx="1657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Norte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60FE406-8D11-FCBD-351A-8027D3449BBB}"/>
              </a:ext>
            </a:extLst>
          </p:cNvPr>
          <p:cNvGrpSpPr/>
          <p:nvPr/>
        </p:nvGrpSpPr>
        <p:grpSpPr>
          <a:xfrm>
            <a:off x="7655911" y="3610844"/>
            <a:ext cx="1744856" cy="718767"/>
            <a:chOff x="6364012" y="2048730"/>
            <a:chExt cx="2155390" cy="71876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9" name="Rounded Rectangle 336">
              <a:extLst>
                <a:ext uri="{FF2B5EF4-FFF2-40B4-BE49-F238E27FC236}">
                  <a16:creationId xmlns:a16="http://schemas.microsoft.com/office/drawing/2014/main" id="{01DE9C88-540B-89F9-54E2-7CB4A6BB9124}"/>
                </a:ext>
              </a:extLst>
            </p:cNvPr>
            <p:cNvSpPr/>
            <p:nvPr/>
          </p:nvSpPr>
          <p:spPr>
            <a:xfrm>
              <a:off x="6364012" y="2048730"/>
              <a:ext cx="2155390" cy="718766"/>
            </a:xfrm>
            <a:prstGeom prst="roundRect">
              <a:avLst>
                <a:gd name="adj" fmla="val 50000"/>
              </a:avLst>
            </a:prstGeom>
            <a:solidFill>
              <a:srgbClr val="256A1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0" name="Rectangle 337">
              <a:extLst>
                <a:ext uri="{FF2B5EF4-FFF2-40B4-BE49-F238E27FC236}">
                  <a16:creationId xmlns:a16="http://schemas.microsoft.com/office/drawing/2014/main" id="{4B4E4201-A3A9-CC8E-06C9-D50155E03177}"/>
                </a:ext>
              </a:extLst>
            </p:cNvPr>
            <p:cNvSpPr/>
            <p:nvPr/>
          </p:nvSpPr>
          <p:spPr>
            <a:xfrm>
              <a:off x="6366087" y="2336775"/>
              <a:ext cx="212694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4377">
                <a:defRPr/>
              </a:pPr>
              <a:r>
                <a:rPr lang="it-IT" b="1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62,1% → 78%</a:t>
              </a:r>
            </a:p>
          </p:txBody>
        </p:sp>
        <p:sp>
          <p:nvSpPr>
            <p:cNvPr id="51" name="Rectangle 338">
              <a:extLst>
                <a:ext uri="{FF2B5EF4-FFF2-40B4-BE49-F238E27FC236}">
                  <a16:creationId xmlns:a16="http://schemas.microsoft.com/office/drawing/2014/main" id="{CD04C4A0-2731-BA1B-EA42-E7A8AEF3481E}"/>
                </a:ext>
              </a:extLst>
            </p:cNvPr>
            <p:cNvSpPr/>
            <p:nvPr/>
          </p:nvSpPr>
          <p:spPr>
            <a:xfrm>
              <a:off x="6627238" y="2128650"/>
              <a:ext cx="16574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Centro-oeste</a:t>
              </a:r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AC034BE3-FDDA-280A-83B1-01EC48011562}"/>
              </a:ext>
            </a:extLst>
          </p:cNvPr>
          <p:cNvGrpSpPr/>
          <p:nvPr/>
        </p:nvGrpSpPr>
        <p:grpSpPr>
          <a:xfrm>
            <a:off x="10160000" y="4277363"/>
            <a:ext cx="1792361" cy="718767"/>
            <a:chOff x="6441544" y="2048730"/>
            <a:chExt cx="2032632" cy="718766"/>
          </a:xfrm>
        </p:grpSpPr>
        <p:sp>
          <p:nvSpPr>
            <p:cNvPr id="63" name="Rounded Rectangle 336">
              <a:extLst>
                <a:ext uri="{FF2B5EF4-FFF2-40B4-BE49-F238E27FC236}">
                  <a16:creationId xmlns:a16="http://schemas.microsoft.com/office/drawing/2014/main" id="{D90A6932-9122-91AF-DC0B-4F9A10AB35C0}"/>
                </a:ext>
              </a:extLst>
            </p:cNvPr>
            <p:cNvSpPr/>
            <p:nvPr/>
          </p:nvSpPr>
          <p:spPr>
            <a:xfrm>
              <a:off x="6481246" y="2048730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rgbClr val="4EAC3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Rectangle 337">
              <a:extLst>
                <a:ext uri="{FF2B5EF4-FFF2-40B4-BE49-F238E27FC236}">
                  <a16:creationId xmlns:a16="http://schemas.microsoft.com/office/drawing/2014/main" id="{ECC3AFFA-5EBE-5C73-86E9-0260324F42E5}"/>
                </a:ext>
              </a:extLst>
            </p:cNvPr>
            <p:cNvSpPr/>
            <p:nvPr/>
          </p:nvSpPr>
          <p:spPr>
            <a:xfrm>
              <a:off x="6441544" y="2336775"/>
              <a:ext cx="2032632" cy="400110"/>
            </a:xfrm>
            <a:prstGeom prst="rect">
              <a:avLst/>
            </a:prstGeom>
          </p:spPr>
          <p:txBody>
            <a:bodyPr wrap="square" lIns="121920" tIns="60960" rIns="121920" bIns="60960" anchor="t">
              <a:spAutoFit/>
            </a:bodyPr>
            <a:lstStyle/>
            <a:p>
              <a:pPr algn="ctr" defTabSz="914377">
                <a:defRPr/>
              </a:pPr>
              <a:r>
                <a:rPr lang="it-IT" b="1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rPr>
                <a:t>44,6% → 69,7%</a:t>
              </a:r>
            </a:p>
          </p:txBody>
        </p:sp>
        <p:sp>
          <p:nvSpPr>
            <p:cNvPr id="65" name="Rectangle 338">
              <a:extLst>
                <a:ext uri="{FF2B5EF4-FFF2-40B4-BE49-F238E27FC236}">
                  <a16:creationId xmlns:a16="http://schemas.microsoft.com/office/drawing/2014/main" id="{6E47D264-0016-9548-4A28-52EB983DD565}"/>
                </a:ext>
              </a:extLst>
            </p:cNvPr>
            <p:cNvSpPr/>
            <p:nvPr/>
          </p:nvSpPr>
          <p:spPr>
            <a:xfrm>
              <a:off x="6627235" y="2128650"/>
              <a:ext cx="1657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rPr>
                <a:t>Sudeste</a:t>
              </a:r>
            </a:p>
          </p:txBody>
        </p:sp>
      </p:grp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BBBB4EE1-E24E-44D4-8D23-35DF0FFF33EE}"/>
              </a:ext>
            </a:extLst>
          </p:cNvPr>
          <p:cNvSpPr txBox="1"/>
          <p:nvPr/>
        </p:nvSpPr>
        <p:spPr>
          <a:xfrm>
            <a:off x="597271" y="459852"/>
            <a:ext cx="4131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PRINCIPAIS AVANÇOS EM CONECTIVIDADE: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D8384B8-60BA-334A-EB11-9F9A62041C2D}"/>
              </a:ext>
            </a:extLst>
          </p:cNvPr>
          <p:cNvGrpSpPr/>
          <p:nvPr/>
        </p:nvGrpSpPr>
        <p:grpSpPr>
          <a:xfrm>
            <a:off x="9173459" y="5534917"/>
            <a:ext cx="1693855" cy="718767"/>
            <a:chOff x="6481246" y="2048730"/>
            <a:chExt cx="1920920" cy="718766"/>
          </a:xfrm>
          <a:solidFill>
            <a:srgbClr val="027888"/>
          </a:solidFill>
        </p:grpSpPr>
        <p:sp>
          <p:nvSpPr>
            <p:cNvPr id="12" name="Rounded Rectangle 336">
              <a:extLst>
                <a:ext uri="{FF2B5EF4-FFF2-40B4-BE49-F238E27FC236}">
                  <a16:creationId xmlns:a16="http://schemas.microsoft.com/office/drawing/2014/main" id="{FA8BC701-6F99-84A7-3B52-21DE871605E7}"/>
                </a:ext>
              </a:extLst>
            </p:cNvPr>
            <p:cNvSpPr/>
            <p:nvPr/>
          </p:nvSpPr>
          <p:spPr>
            <a:xfrm>
              <a:off x="6481246" y="2048730"/>
              <a:ext cx="1920920" cy="718766"/>
            </a:xfrm>
            <a:prstGeom prst="roundRect">
              <a:avLst>
                <a:gd name="adj" fmla="val 50000"/>
              </a:avLst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3" name="Rectangle 337">
              <a:extLst>
                <a:ext uri="{FF2B5EF4-FFF2-40B4-BE49-F238E27FC236}">
                  <a16:creationId xmlns:a16="http://schemas.microsoft.com/office/drawing/2014/main" id="{8233FE13-E480-0612-395C-3B92EAFA98FF}"/>
                </a:ext>
              </a:extLst>
            </p:cNvPr>
            <p:cNvSpPr/>
            <p:nvPr/>
          </p:nvSpPr>
          <p:spPr>
            <a:xfrm>
              <a:off x="6481246" y="2336775"/>
              <a:ext cx="192092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4377">
                <a:defRPr/>
              </a:pPr>
              <a:r>
                <a:rPr lang="it-IT" b="1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62,5% → 83,2%</a:t>
              </a:r>
            </a:p>
          </p:txBody>
        </p:sp>
        <p:sp>
          <p:nvSpPr>
            <p:cNvPr id="14" name="Rectangle 338">
              <a:extLst>
                <a:ext uri="{FF2B5EF4-FFF2-40B4-BE49-F238E27FC236}">
                  <a16:creationId xmlns:a16="http://schemas.microsoft.com/office/drawing/2014/main" id="{F736BFB4-212C-192E-F5D1-DC17FC279A1E}"/>
                </a:ext>
              </a:extLst>
            </p:cNvPr>
            <p:cNvSpPr/>
            <p:nvPr/>
          </p:nvSpPr>
          <p:spPr>
            <a:xfrm>
              <a:off x="6627236" y="2128650"/>
              <a:ext cx="16574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Sul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05481B6-D200-5BD3-0736-87DDE510773E}"/>
              </a:ext>
            </a:extLst>
          </p:cNvPr>
          <p:cNvGrpSpPr/>
          <p:nvPr/>
        </p:nvGrpSpPr>
        <p:grpSpPr>
          <a:xfrm>
            <a:off x="550764" y="4022189"/>
            <a:ext cx="1751165" cy="718767"/>
            <a:chOff x="3418122" y="5952598"/>
            <a:chExt cx="1920920" cy="718766"/>
          </a:xfrm>
        </p:grpSpPr>
        <p:sp>
          <p:nvSpPr>
            <p:cNvPr id="27" name="Rounded Rectangle 336">
              <a:extLst>
                <a:ext uri="{FF2B5EF4-FFF2-40B4-BE49-F238E27FC236}">
                  <a16:creationId xmlns:a16="http://schemas.microsoft.com/office/drawing/2014/main" id="{2B399811-573C-3EAA-0CE8-06B6C1ED6BA0}"/>
                </a:ext>
              </a:extLst>
            </p:cNvPr>
            <p:cNvSpPr/>
            <p:nvPr/>
          </p:nvSpPr>
          <p:spPr>
            <a:xfrm>
              <a:off x="3418122" y="5952598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36" name="Rectangle 337">
              <a:extLst>
                <a:ext uri="{FF2B5EF4-FFF2-40B4-BE49-F238E27FC236}">
                  <a16:creationId xmlns:a16="http://schemas.microsoft.com/office/drawing/2014/main" id="{C245FA9E-814D-81B8-3E76-2E050A85F5A8}"/>
                </a:ext>
              </a:extLst>
            </p:cNvPr>
            <p:cNvSpPr/>
            <p:nvPr/>
          </p:nvSpPr>
          <p:spPr>
            <a:xfrm>
              <a:off x="3418122" y="6240643"/>
              <a:ext cx="1920920" cy="400110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it-IT" b="1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96,6% → 98,9%</a:t>
              </a:r>
            </a:p>
          </p:txBody>
        </p:sp>
        <p:sp>
          <p:nvSpPr>
            <p:cNvPr id="39" name="Rectangle 338">
              <a:extLst>
                <a:ext uri="{FF2B5EF4-FFF2-40B4-BE49-F238E27FC236}">
                  <a16:creationId xmlns:a16="http://schemas.microsoft.com/office/drawing/2014/main" id="{72D2C0F1-DE05-68BC-26F0-D6D06A8B9140}"/>
                </a:ext>
              </a:extLst>
            </p:cNvPr>
            <p:cNvSpPr/>
            <p:nvPr/>
          </p:nvSpPr>
          <p:spPr>
            <a:xfrm>
              <a:off x="3564114" y="6032518"/>
              <a:ext cx="16574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pt-BR" sz="1400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Energia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D52F6D-EEC1-DA00-E612-4C542FA66722}"/>
              </a:ext>
            </a:extLst>
          </p:cNvPr>
          <p:cNvGrpSpPr/>
          <p:nvPr/>
        </p:nvGrpSpPr>
        <p:grpSpPr>
          <a:xfrm>
            <a:off x="2433355" y="4022189"/>
            <a:ext cx="1751165" cy="718767"/>
            <a:chOff x="5300713" y="5952598"/>
            <a:chExt cx="1920920" cy="718766"/>
          </a:xfrm>
        </p:grpSpPr>
        <p:sp>
          <p:nvSpPr>
            <p:cNvPr id="20" name="Rounded Rectangle 336">
              <a:extLst>
                <a:ext uri="{FF2B5EF4-FFF2-40B4-BE49-F238E27FC236}">
                  <a16:creationId xmlns:a16="http://schemas.microsoft.com/office/drawing/2014/main" id="{3AAE4755-4464-C813-15D6-C14505118A06}"/>
                </a:ext>
              </a:extLst>
            </p:cNvPr>
            <p:cNvSpPr/>
            <p:nvPr/>
          </p:nvSpPr>
          <p:spPr>
            <a:xfrm>
              <a:off x="5300713" y="5952598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Rectangle 337">
              <a:extLst>
                <a:ext uri="{FF2B5EF4-FFF2-40B4-BE49-F238E27FC236}">
                  <a16:creationId xmlns:a16="http://schemas.microsoft.com/office/drawing/2014/main" id="{FA4BD514-FC29-5094-59F4-0658EBD9B701}"/>
                </a:ext>
              </a:extLst>
            </p:cNvPr>
            <p:cNvSpPr/>
            <p:nvPr/>
          </p:nvSpPr>
          <p:spPr>
            <a:xfrm>
              <a:off x="5300713" y="6240643"/>
              <a:ext cx="1920920" cy="400110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it-IT" b="1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49,2% → 75,4%</a:t>
              </a:r>
            </a:p>
          </p:txBody>
        </p:sp>
        <p:sp>
          <p:nvSpPr>
            <p:cNvPr id="25" name="Rectangle 338">
              <a:extLst>
                <a:ext uri="{FF2B5EF4-FFF2-40B4-BE49-F238E27FC236}">
                  <a16:creationId xmlns:a16="http://schemas.microsoft.com/office/drawing/2014/main" id="{0DEC21C9-DBA0-AEFC-F8B4-2688C9B4604E}"/>
                </a:ext>
              </a:extLst>
            </p:cNvPr>
            <p:cNvSpPr/>
            <p:nvPr/>
          </p:nvSpPr>
          <p:spPr>
            <a:xfrm>
              <a:off x="5446705" y="6032518"/>
              <a:ext cx="165746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pt-BR" sz="1400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Velocidade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B760FDC-BFED-BB4C-1C20-747EE415F9C1}"/>
              </a:ext>
            </a:extLst>
          </p:cNvPr>
          <p:cNvGrpSpPr/>
          <p:nvPr/>
        </p:nvGrpSpPr>
        <p:grpSpPr>
          <a:xfrm>
            <a:off x="4291604" y="4022189"/>
            <a:ext cx="1751165" cy="718767"/>
            <a:chOff x="7158962" y="5952598"/>
            <a:chExt cx="1920920" cy="718766"/>
          </a:xfrm>
        </p:grpSpPr>
        <p:sp>
          <p:nvSpPr>
            <p:cNvPr id="16" name="Rounded Rectangle 336">
              <a:extLst>
                <a:ext uri="{FF2B5EF4-FFF2-40B4-BE49-F238E27FC236}">
                  <a16:creationId xmlns:a16="http://schemas.microsoft.com/office/drawing/2014/main" id="{5F32C7BC-2D9B-9B93-53BB-31038720875A}"/>
                </a:ext>
              </a:extLst>
            </p:cNvPr>
            <p:cNvSpPr/>
            <p:nvPr/>
          </p:nvSpPr>
          <p:spPr>
            <a:xfrm>
              <a:off x="7158962" y="5952598"/>
              <a:ext cx="1920920" cy="71876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Rectangle 337">
              <a:extLst>
                <a:ext uri="{FF2B5EF4-FFF2-40B4-BE49-F238E27FC236}">
                  <a16:creationId xmlns:a16="http://schemas.microsoft.com/office/drawing/2014/main" id="{894A01D9-3438-CCB8-88D1-C38DDFB29D82}"/>
                </a:ext>
              </a:extLst>
            </p:cNvPr>
            <p:cNvSpPr/>
            <p:nvPr/>
          </p:nvSpPr>
          <p:spPr>
            <a:xfrm>
              <a:off x="7158962" y="6240643"/>
              <a:ext cx="1920920" cy="400110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it-IT" b="1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47,6% → 74,3%</a:t>
              </a:r>
            </a:p>
          </p:txBody>
        </p:sp>
        <p:sp>
          <p:nvSpPr>
            <p:cNvPr id="19" name="Rectangle 338">
              <a:extLst>
                <a:ext uri="{FF2B5EF4-FFF2-40B4-BE49-F238E27FC236}">
                  <a16:creationId xmlns:a16="http://schemas.microsoft.com/office/drawing/2014/main" id="{24B8B276-0DF4-0F5F-E2FE-8D40B9A2B5F5}"/>
                </a:ext>
              </a:extLst>
            </p:cNvPr>
            <p:cNvSpPr/>
            <p:nvPr/>
          </p:nvSpPr>
          <p:spPr>
            <a:xfrm>
              <a:off x="7304954" y="6032518"/>
              <a:ext cx="16574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pt-BR" sz="1400">
                  <a:solidFill>
                    <a:srgbClr val="E7E6E6">
                      <a:lumMod val="25000"/>
                    </a:srgbClr>
                  </a:solidFill>
                  <a:latin typeface="Calibri" panose="020F0502020204030204"/>
                  <a:sym typeface="Arial"/>
                </a:rPr>
                <a:t>Wi-Fi</a:t>
              </a:r>
            </a:p>
          </p:txBody>
        </p:sp>
      </p:grpSp>
      <p:sp>
        <p:nvSpPr>
          <p:cNvPr id="15" name="Google Shape;269;p64">
            <a:extLst>
              <a:ext uri="{FF2B5EF4-FFF2-40B4-BE49-F238E27FC236}">
                <a16:creationId xmlns:a16="http://schemas.microsoft.com/office/drawing/2014/main" id="{098BE693-1FD4-3275-5C71-C3033D3378BF}"/>
              </a:ext>
            </a:extLst>
          </p:cNvPr>
          <p:cNvSpPr txBox="1"/>
          <p:nvPr/>
        </p:nvSpPr>
        <p:spPr>
          <a:xfrm>
            <a:off x="551503" y="3443367"/>
            <a:ext cx="54001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r>
              <a:rPr lang="pt-BR" sz="2000">
                <a:solidFill>
                  <a:srgbClr val="E7E6E6">
                    <a:lumMod val="25000"/>
                  </a:srgbClr>
                </a:solidFill>
                <a:latin typeface="Raleway"/>
                <a:ea typeface="Calibri"/>
                <a:cs typeface="Calibri"/>
                <a:sym typeface="Arial"/>
              </a:rPr>
              <a:t>Crescimento por desafio 2023 </a:t>
            </a:r>
            <a:r>
              <a:rPr lang="it-IT" sz="2000">
                <a:solidFill>
                  <a:srgbClr val="E7E6E6">
                    <a:lumMod val="25000"/>
                  </a:srgbClr>
                </a:solidFill>
                <a:latin typeface="Calibri" panose="020F0502020204030204"/>
                <a:sym typeface="Arial"/>
              </a:rPr>
              <a:t>→</a:t>
            </a:r>
            <a:r>
              <a:rPr lang="pt-BR" sz="2000">
                <a:solidFill>
                  <a:srgbClr val="E7E6E6">
                    <a:lumMod val="25000"/>
                  </a:srgbClr>
                </a:solidFill>
                <a:latin typeface="Raleway"/>
                <a:ea typeface="Calibri"/>
                <a:cs typeface="Calibri"/>
                <a:sym typeface="Arial"/>
              </a:rPr>
              <a:t> 2026</a:t>
            </a:r>
            <a:endParaRPr lang="pt-BR" sz="2000">
              <a:solidFill>
                <a:srgbClr val="E7E6E6">
                  <a:lumMod val="25000"/>
                </a:srgbClr>
              </a:solidFill>
              <a:latin typeface="Raleway"/>
              <a:ea typeface="Calibri"/>
              <a:cs typeface="Calibri"/>
            </a:endParaRPr>
          </a:p>
        </p:txBody>
      </p:sp>
      <p:sp>
        <p:nvSpPr>
          <p:cNvPr id="7" name="Rectangle 337">
            <a:extLst>
              <a:ext uri="{FF2B5EF4-FFF2-40B4-BE49-F238E27FC236}">
                <a16:creationId xmlns:a16="http://schemas.microsoft.com/office/drawing/2014/main" id="{B545F609-7C5C-1D89-888E-A76285CF626D}"/>
              </a:ext>
            </a:extLst>
          </p:cNvPr>
          <p:cNvSpPr/>
          <p:nvPr/>
        </p:nvSpPr>
        <p:spPr>
          <a:xfrm>
            <a:off x="9075155" y="430082"/>
            <a:ext cx="176717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>
              <a:defRPr/>
            </a:pPr>
            <a:r>
              <a:rPr lang="it-IT" b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3,4% → 67,4%</a:t>
            </a:r>
            <a:endParaRPr lang="it-IT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2" name="Rectangle 338">
            <a:extLst>
              <a:ext uri="{FF2B5EF4-FFF2-40B4-BE49-F238E27FC236}">
                <a16:creationId xmlns:a16="http://schemas.microsoft.com/office/drawing/2014/main" id="{8E897FF7-DC29-BAFB-F307-3C5D676FF52A}"/>
              </a:ext>
            </a:extLst>
          </p:cNvPr>
          <p:cNvSpPr/>
          <p:nvPr/>
        </p:nvSpPr>
        <p:spPr>
          <a:xfrm>
            <a:off x="9077548" y="155409"/>
            <a:ext cx="1601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pt-BR" sz="14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Marajó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2350ECD-DAB8-21AE-5F67-5E6673483303}"/>
              </a:ext>
            </a:extLst>
          </p:cNvPr>
          <p:cNvSpPr/>
          <p:nvPr/>
        </p:nvSpPr>
        <p:spPr>
          <a:xfrm>
            <a:off x="9710501" y="1556176"/>
            <a:ext cx="448645" cy="38309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pt-BR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1D1FBBFF-05E9-178D-E62F-1D719513500D}"/>
              </a:ext>
            </a:extLst>
          </p:cNvPr>
          <p:cNvCxnSpPr>
            <a:cxnSpLocks/>
          </p:cNvCxnSpPr>
          <p:nvPr/>
        </p:nvCxnSpPr>
        <p:spPr>
          <a:xfrm flipV="1">
            <a:off x="9985523" y="897097"/>
            <a:ext cx="0" cy="648643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A0E87728-5164-F628-8B65-CD46BE7DEBD8}"/>
              </a:ext>
            </a:extLst>
          </p:cNvPr>
          <p:cNvGrpSpPr/>
          <p:nvPr/>
        </p:nvGrpSpPr>
        <p:grpSpPr>
          <a:xfrm>
            <a:off x="550764" y="5475841"/>
            <a:ext cx="1751165" cy="794101"/>
            <a:chOff x="550764" y="5475841"/>
            <a:chExt cx="1751165" cy="794101"/>
          </a:xfrm>
        </p:grpSpPr>
        <p:sp>
          <p:nvSpPr>
            <p:cNvPr id="45" name="Google Shape;515;p8">
              <a:extLst>
                <a:ext uri="{FF2B5EF4-FFF2-40B4-BE49-F238E27FC236}">
                  <a16:creationId xmlns:a16="http://schemas.microsoft.com/office/drawing/2014/main" id="{ED71EC79-4F76-D9C2-6733-506E1363F73F}"/>
                </a:ext>
              </a:extLst>
            </p:cNvPr>
            <p:cNvSpPr/>
            <p:nvPr/>
          </p:nvSpPr>
          <p:spPr>
            <a:xfrm>
              <a:off x="550764" y="5475841"/>
              <a:ext cx="1735630" cy="794101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516;p8">
              <a:extLst>
                <a:ext uri="{FF2B5EF4-FFF2-40B4-BE49-F238E27FC236}">
                  <a16:creationId xmlns:a16="http://schemas.microsoft.com/office/drawing/2014/main" id="{903B7540-FEDF-0ED6-EA02-B60CA9511D94}"/>
                </a:ext>
              </a:extLst>
            </p:cNvPr>
            <p:cNvSpPr/>
            <p:nvPr/>
          </p:nvSpPr>
          <p:spPr>
            <a:xfrm>
              <a:off x="574065" y="5854930"/>
              <a:ext cx="1727864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38,4%</a:t>
              </a:r>
              <a:r>
                <a:rPr kumimoji="0" lang="pt-BR" b="1" i="0" u="none" strike="noStrike" kern="120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→ </a:t>
              </a: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73,0%</a:t>
              </a:r>
              <a:endPara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17;p8">
              <a:extLst>
                <a:ext uri="{FF2B5EF4-FFF2-40B4-BE49-F238E27FC236}">
                  <a16:creationId xmlns:a16="http://schemas.microsoft.com/office/drawing/2014/main" id="{1950F77A-2FB8-2CA4-8F90-43C33E6F2111}"/>
                </a:ext>
              </a:extLst>
            </p:cNvPr>
            <p:cNvSpPr/>
            <p:nvPr/>
          </p:nvSpPr>
          <p:spPr>
            <a:xfrm>
              <a:off x="597271" y="5547194"/>
              <a:ext cx="156792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3A3838"/>
                </a:buClr>
                <a:buSzPts val="1400"/>
                <a:defRPr/>
              </a:pPr>
              <a:r>
                <a:rPr lang="pt-BR" sz="1400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Escolas do Campo</a:t>
              </a:r>
              <a:endPara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Google Shape;269;p64">
            <a:extLst>
              <a:ext uri="{FF2B5EF4-FFF2-40B4-BE49-F238E27FC236}">
                <a16:creationId xmlns:a16="http://schemas.microsoft.com/office/drawing/2014/main" id="{9E2C894D-7314-EE6B-E584-5197E3F94B87}"/>
              </a:ext>
            </a:extLst>
          </p:cNvPr>
          <p:cNvSpPr txBox="1"/>
          <p:nvPr/>
        </p:nvSpPr>
        <p:spPr>
          <a:xfrm>
            <a:off x="597271" y="4939557"/>
            <a:ext cx="54001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r>
              <a:rPr lang="pt-BR" sz="2000">
                <a:solidFill>
                  <a:srgbClr val="E7E6E6">
                    <a:lumMod val="25000"/>
                  </a:srgbClr>
                </a:solidFill>
                <a:latin typeface="Raleway"/>
                <a:ea typeface="Calibri"/>
                <a:cs typeface="Calibri"/>
                <a:sym typeface="Arial"/>
              </a:rPr>
              <a:t>Redução das desigualdades:</a:t>
            </a: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660C49E0-D117-4EF2-E3E2-E0022E5A8893}"/>
              </a:ext>
            </a:extLst>
          </p:cNvPr>
          <p:cNvGrpSpPr/>
          <p:nvPr/>
        </p:nvGrpSpPr>
        <p:grpSpPr>
          <a:xfrm>
            <a:off x="2421772" y="5475840"/>
            <a:ext cx="1758931" cy="794101"/>
            <a:chOff x="550764" y="5475841"/>
            <a:chExt cx="1758931" cy="794101"/>
          </a:xfrm>
        </p:grpSpPr>
        <p:sp>
          <p:nvSpPr>
            <p:cNvPr id="81" name="Google Shape;515;p8">
              <a:extLst>
                <a:ext uri="{FF2B5EF4-FFF2-40B4-BE49-F238E27FC236}">
                  <a16:creationId xmlns:a16="http://schemas.microsoft.com/office/drawing/2014/main" id="{C5BAF97D-0D50-84D2-F52F-EAE424B90818}"/>
                </a:ext>
              </a:extLst>
            </p:cNvPr>
            <p:cNvSpPr/>
            <p:nvPr/>
          </p:nvSpPr>
          <p:spPr>
            <a:xfrm>
              <a:off x="550764" y="5475841"/>
              <a:ext cx="1735630" cy="794101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516;p8">
              <a:extLst>
                <a:ext uri="{FF2B5EF4-FFF2-40B4-BE49-F238E27FC236}">
                  <a16:creationId xmlns:a16="http://schemas.microsoft.com/office/drawing/2014/main" id="{1ABAF513-1435-1BCB-2759-8B240F580025}"/>
                </a:ext>
              </a:extLst>
            </p:cNvPr>
            <p:cNvSpPr/>
            <p:nvPr/>
          </p:nvSpPr>
          <p:spPr>
            <a:xfrm>
              <a:off x="574065" y="5854930"/>
              <a:ext cx="1727864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34,1%</a:t>
              </a:r>
              <a:r>
                <a:rPr kumimoji="0" lang="pt-BR" b="1" i="0" u="none" strike="noStrike" kern="120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→ </a:t>
              </a: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74,6%</a:t>
              </a:r>
              <a:endPara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517;p8">
              <a:extLst>
                <a:ext uri="{FF2B5EF4-FFF2-40B4-BE49-F238E27FC236}">
                  <a16:creationId xmlns:a16="http://schemas.microsoft.com/office/drawing/2014/main" id="{47B136AC-DF70-B6F2-C15F-E3E1779E7D6C}"/>
                </a:ext>
              </a:extLst>
            </p:cNvPr>
            <p:cNvSpPr/>
            <p:nvPr/>
          </p:nvSpPr>
          <p:spPr>
            <a:xfrm>
              <a:off x="597271" y="5547194"/>
              <a:ext cx="171242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3A3838"/>
                </a:buClr>
                <a:buSzPts val="1400"/>
                <a:defRPr/>
              </a:pPr>
              <a:r>
                <a:rPr lang="pt-BR" sz="1400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Escolas Quilombolas</a:t>
              </a:r>
              <a:endPara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200B243-A2EE-2275-BAA6-A4A12CD9E366}"/>
              </a:ext>
            </a:extLst>
          </p:cNvPr>
          <p:cNvGrpSpPr/>
          <p:nvPr/>
        </p:nvGrpSpPr>
        <p:grpSpPr>
          <a:xfrm>
            <a:off x="4301670" y="5472318"/>
            <a:ext cx="1758931" cy="794101"/>
            <a:chOff x="550764" y="5475841"/>
            <a:chExt cx="1758931" cy="794101"/>
          </a:xfrm>
        </p:grpSpPr>
        <p:sp>
          <p:nvSpPr>
            <p:cNvPr id="85" name="Google Shape;515;p8">
              <a:extLst>
                <a:ext uri="{FF2B5EF4-FFF2-40B4-BE49-F238E27FC236}">
                  <a16:creationId xmlns:a16="http://schemas.microsoft.com/office/drawing/2014/main" id="{87D1F93D-C615-ABDE-68F3-E097ECA2B6E2}"/>
                </a:ext>
              </a:extLst>
            </p:cNvPr>
            <p:cNvSpPr/>
            <p:nvPr/>
          </p:nvSpPr>
          <p:spPr>
            <a:xfrm>
              <a:off x="550764" y="5475841"/>
              <a:ext cx="1735630" cy="794101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Calibri"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516;p8">
              <a:extLst>
                <a:ext uri="{FF2B5EF4-FFF2-40B4-BE49-F238E27FC236}">
                  <a16:creationId xmlns:a16="http://schemas.microsoft.com/office/drawing/2014/main" id="{AE57E84D-7095-2611-9A93-7EAA1A5CCAFD}"/>
                </a:ext>
              </a:extLst>
            </p:cNvPr>
            <p:cNvSpPr/>
            <p:nvPr/>
          </p:nvSpPr>
          <p:spPr>
            <a:xfrm>
              <a:off x="574065" y="5854930"/>
              <a:ext cx="1727864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10,1%</a:t>
              </a:r>
              <a:r>
                <a:rPr kumimoji="0" lang="pt-BR" b="1" i="0" u="none" strike="noStrike" kern="120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→ </a:t>
              </a:r>
              <a:r>
                <a:rPr lang="pt-BR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50,3%</a:t>
              </a:r>
              <a:endPara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17;p8">
              <a:extLst>
                <a:ext uri="{FF2B5EF4-FFF2-40B4-BE49-F238E27FC236}">
                  <a16:creationId xmlns:a16="http://schemas.microsoft.com/office/drawing/2014/main" id="{A9010957-D7E7-24CC-E122-F68F118691C3}"/>
                </a:ext>
              </a:extLst>
            </p:cNvPr>
            <p:cNvSpPr/>
            <p:nvPr/>
          </p:nvSpPr>
          <p:spPr>
            <a:xfrm>
              <a:off x="597271" y="5547194"/>
              <a:ext cx="171242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3A3838"/>
                </a:buClr>
                <a:buSzPts val="1400"/>
                <a:defRPr/>
              </a:pPr>
              <a:r>
                <a:rPr lang="pt-BR" sz="1400" b="1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Escolas Indígenas</a:t>
              </a:r>
              <a:endPara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51001E4-6D6E-E117-D102-A2AB29ED28C5}"/>
              </a:ext>
            </a:extLst>
          </p:cNvPr>
          <p:cNvSpPr txBox="1"/>
          <p:nvPr/>
        </p:nvSpPr>
        <p:spPr>
          <a:xfrm>
            <a:off x="6390022" y="6250195"/>
            <a:ext cx="37691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ea typeface="Calibri"/>
                <a:cs typeface="Calibri"/>
              </a:rPr>
              <a:t>Fonte: </a:t>
            </a:r>
            <a:r>
              <a:rPr lang="pt-BR" sz="1400">
                <a:ea typeface="Calibri"/>
                <a:cs typeface="Calibri"/>
              </a:rPr>
              <a:t>Painel de Monitoramento da ENEC (fechamento de abril/2026)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416469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468D7-62EC-F337-FBB2-2D65C93BB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8B96BF8C-469E-F38C-7E4B-D2D3EBBF5D8C}"/>
              </a:ext>
            </a:extLst>
          </p:cNvPr>
          <p:cNvSpPr/>
          <p:nvPr/>
        </p:nvSpPr>
        <p:spPr>
          <a:xfrm>
            <a:off x="649711" y="1298901"/>
            <a:ext cx="10907573" cy="5074332"/>
          </a:xfrm>
          <a:prstGeom prst="rect">
            <a:avLst/>
          </a:prstGeom>
          <a:solidFill>
            <a:srgbClr val="E2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E942088-45B8-78F6-00AD-97F0FC851472}"/>
              </a:ext>
            </a:extLst>
          </p:cNvPr>
          <p:cNvCxnSpPr>
            <a:cxnSpLocks/>
          </p:cNvCxnSpPr>
          <p:nvPr/>
        </p:nvCxnSpPr>
        <p:spPr>
          <a:xfrm flipV="1">
            <a:off x="714120" y="939937"/>
            <a:ext cx="6794599" cy="20876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E0A2AEE-6BE6-C03B-4FEE-98BBDA74F9D8}"/>
              </a:ext>
            </a:extLst>
          </p:cNvPr>
          <p:cNvSpPr txBox="1"/>
          <p:nvPr/>
        </p:nvSpPr>
        <p:spPr>
          <a:xfrm>
            <a:off x="524203" y="313715"/>
            <a:ext cx="7544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INDICADOR ESCOLAS CONECTADAS (</a:t>
            </a:r>
            <a:r>
              <a:rPr lang="pt-BR" sz="3200" b="1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Inec</a:t>
            </a: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)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BBDA481F-54C6-6CEC-81D0-F529AAFE7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83" y="1420589"/>
            <a:ext cx="5712266" cy="1005232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33ED04BA-7537-2A34-D710-427DAC97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83" y="2477205"/>
            <a:ext cx="5712266" cy="3844644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348F98B5-DF43-F398-54A9-AAF0EE2D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530" y="1456159"/>
            <a:ext cx="4695972" cy="4759815"/>
          </a:xfrm>
          <a:prstGeom prst="rect">
            <a:avLst/>
          </a:prstGeom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C84C3EC2-4FC1-4604-86E1-2EF28B36A9E2}"/>
              </a:ext>
            </a:extLst>
          </p:cNvPr>
          <p:cNvSpPr txBox="1"/>
          <p:nvPr/>
        </p:nvSpPr>
        <p:spPr>
          <a:xfrm>
            <a:off x="599195" y="6440467"/>
            <a:ext cx="57122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b="1">
                <a:ea typeface="Calibri"/>
                <a:cs typeface="Calibri"/>
              </a:rPr>
              <a:t>Fonte: </a:t>
            </a:r>
            <a:r>
              <a:rPr lang="pt-BR" sz="1400">
                <a:ea typeface="Calibri"/>
                <a:cs typeface="Calibri"/>
              </a:rPr>
              <a:t>Painel de Monitoramento da ENEC (fechamento de abril/2026)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75560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AF3D-CAD2-CE85-89DF-307989835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1A4CF588-7BA0-6A3A-E4DE-473EE7ADF0DC}"/>
              </a:ext>
            </a:extLst>
          </p:cNvPr>
          <p:cNvSpPr/>
          <p:nvPr/>
        </p:nvSpPr>
        <p:spPr>
          <a:xfrm>
            <a:off x="712341" y="1649282"/>
            <a:ext cx="10907573" cy="4934980"/>
          </a:xfrm>
          <a:prstGeom prst="rect">
            <a:avLst/>
          </a:prstGeom>
          <a:solidFill>
            <a:srgbClr val="E2E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A009B61-33C6-2775-FCE3-F93C46183595}"/>
              </a:ext>
            </a:extLst>
          </p:cNvPr>
          <p:cNvCxnSpPr>
            <a:cxnSpLocks/>
          </p:cNvCxnSpPr>
          <p:nvPr/>
        </p:nvCxnSpPr>
        <p:spPr>
          <a:xfrm>
            <a:off x="745435" y="950375"/>
            <a:ext cx="354827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B698A32C-27D7-1471-7431-778C430B085B}"/>
              </a:ext>
            </a:extLst>
          </p:cNvPr>
          <p:cNvCxnSpPr>
            <a:cxnSpLocks/>
          </p:cNvCxnSpPr>
          <p:nvPr/>
        </p:nvCxnSpPr>
        <p:spPr>
          <a:xfrm>
            <a:off x="712341" y="1490407"/>
            <a:ext cx="3415515" cy="1000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EC2F80A0-0FE2-34BC-D3F2-EDF44F7D6D13}"/>
              </a:ext>
            </a:extLst>
          </p:cNvPr>
          <p:cNvSpPr txBox="1"/>
          <p:nvPr/>
        </p:nvSpPr>
        <p:spPr>
          <a:xfrm>
            <a:off x="597271" y="459852"/>
            <a:ext cx="4131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INDICADOR ESCOLAS CONECTADAS (</a:t>
            </a:r>
            <a:r>
              <a:rPr lang="pt-BR" sz="3200" b="1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Inec</a:t>
            </a:r>
            <a:r>
              <a:rPr lang="pt-BR" sz="3200" b="1">
                <a:solidFill>
                  <a:srgbClr val="E7E6E6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)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819A530-A60C-DE21-D590-50AFAAEE454E}"/>
              </a:ext>
            </a:extLst>
          </p:cNvPr>
          <p:cNvGrpSpPr/>
          <p:nvPr/>
        </p:nvGrpSpPr>
        <p:grpSpPr>
          <a:xfrm>
            <a:off x="8665698" y="527726"/>
            <a:ext cx="2813961" cy="808705"/>
            <a:chOff x="6137098" y="2048730"/>
            <a:chExt cx="3086742" cy="808704"/>
          </a:xfrm>
        </p:grpSpPr>
        <p:sp>
          <p:nvSpPr>
            <p:cNvPr id="3" name="Rounded Rectangle 336">
              <a:extLst>
                <a:ext uri="{FF2B5EF4-FFF2-40B4-BE49-F238E27FC236}">
                  <a16:creationId xmlns:a16="http://schemas.microsoft.com/office/drawing/2014/main" id="{FC664231-38CC-0E7E-4E9C-2143910DF73E}"/>
                </a:ext>
              </a:extLst>
            </p:cNvPr>
            <p:cNvSpPr/>
            <p:nvPr/>
          </p:nvSpPr>
          <p:spPr>
            <a:xfrm>
              <a:off x="6137098" y="2048730"/>
              <a:ext cx="3086742" cy="808704"/>
            </a:xfrm>
            <a:prstGeom prst="roundRect">
              <a:avLst>
                <a:gd name="adj" fmla="val 50000"/>
              </a:avLst>
            </a:prstGeom>
            <a:solidFill>
              <a:srgbClr val="335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4" name="Rectangle 337">
              <a:extLst>
                <a:ext uri="{FF2B5EF4-FFF2-40B4-BE49-F238E27FC236}">
                  <a16:creationId xmlns:a16="http://schemas.microsoft.com/office/drawing/2014/main" id="{E0B000D5-2A42-8E61-A0DE-548D9B9754C0}"/>
                </a:ext>
              </a:extLst>
            </p:cNvPr>
            <p:cNvSpPr/>
            <p:nvPr/>
          </p:nvSpPr>
          <p:spPr>
            <a:xfrm>
              <a:off x="6306844" y="2282538"/>
              <a:ext cx="2731820" cy="492443"/>
            </a:xfrm>
            <a:prstGeom prst="rect">
              <a:avLst/>
            </a:prstGeom>
          </p:spPr>
          <p:txBody>
            <a:bodyPr wrap="square" lIns="121920" tIns="60960" rIns="121920" bIns="60960" anchor="t">
              <a:spAutoFit/>
            </a:bodyPr>
            <a:lstStyle/>
            <a:p>
              <a:pPr algn="ctr" defTabSz="914377">
                <a:defRPr/>
              </a:pPr>
              <a:r>
                <a:rPr lang="it-IT" sz="2400" b="1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Escolas estaduais</a:t>
              </a:r>
            </a:p>
          </p:txBody>
        </p:sp>
        <p:sp>
          <p:nvSpPr>
            <p:cNvPr id="5" name="Rectangle 338">
              <a:extLst>
                <a:ext uri="{FF2B5EF4-FFF2-40B4-BE49-F238E27FC236}">
                  <a16:creationId xmlns:a16="http://schemas.microsoft.com/office/drawing/2014/main" id="{A8ABC656-F4F1-5A20-00D0-30CD3A112AE6}"/>
                </a:ext>
              </a:extLst>
            </p:cNvPr>
            <p:cNvSpPr/>
            <p:nvPr/>
          </p:nvSpPr>
          <p:spPr>
            <a:xfrm>
              <a:off x="6844021" y="2116703"/>
              <a:ext cx="1657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pt-BR" sz="1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Recorte</a:t>
              </a: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59152ADB-04A7-FC1D-FCD9-E450BB86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" y="1678241"/>
            <a:ext cx="10185009" cy="488062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AB93871-7074-AE13-C24B-1D18A5461F3B}"/>
              </a:ext>
            </a:extLst>
          </p:cNvPr>
          <p:cNvSpPr/>
          <p:nvPr/>
        </p:nvSpPr>
        <p:spPr>
          <a:xfrm>
            <a:off x="7510409" y="4630365"/>
            <a:ext cx="791110" cy="1841070"/>
          </a:xfrm>
          <a:prstGeom prst="rect">
            <a:avLst/>
          </a:prstGeom>
          <a:noFill/>
          <a:ln>
            <a:solidFill>
              <a:srgbClr val="D0C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1986ECD-4FA7-169B-6A0E-6203F646DA9F}"/>
              </a:ext>
            </a:extLst>
          </p:cNvPr>
          <p:cNvSpPr txBox="1"/>
          <p:nvPr/>
        </p:nvSpPr>
        <p:spPr>
          <a:xfrm>
            <a:off x="7137687" y="4528083"/>
            <a:ext cx="1517737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50">
                <a:solidFill>
                  <a:schemeClr val="bg1"/>
                </a:solidFill>
              </a:rPr>
              <a:t>Ajustes necessários em </a:t>
            </a:r>
            <a:r>
              <a:rPr lang="pt-BR" sz="1050" b="1">
                <a:solidFill>
                  <a:schemeClr val="bg1"/>
                </a:solidFill>
              </a:rPr>
              <a:t>Velocidade</a:t>
            </a:r>
            <a:r>
              <a:rPr lang="pt-BR" sz="1050">
                <a:solidFill>
                  <a:schemeClr val="bg1"/>
                </a:solidFill>
              </a:rPr>
              <a:t> e </a:t>
            </a:r>
            <a:r>
              <a:rPr lang="pt-BR" sz="1050" b="1">
                <a:solidFill>
                  <a:schemeClr val="bg1"/>
                </a:solidFill>
              </a:rPr>
              <a:t>Wi-Fi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5923ECC-FADE-2862-1C8F-9C0C97B8A3EC}"/>
              </a:ext>
            </a:extLst>
          </p:cNvPr>
          <p:cNvSpPr/>
          <p:nvPr/>
        </p:nvSpPr>
        <p:spPr>
          <a:xfrm>
            <a:off x="8408792" y="5181717"/>
            <a:ext cx="1618786" cy="1289717"/>
          </a:xfrm>
          <a:prstGeom prst="rect">
            <a:avLst/>
          </a:prstGeom>
          <a:noFill/>
          <a:ln>
            <a:solidFill>
              <a:srgbClr val="D0C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5893BFA-61F9-F6DF-16B3-29817721EEB5}"/>
              </a:ext>
            </a:extLst>
          </p:cNvPr>
          <p:cNvSpPr txBox="1"/>
          <p:nvPr/>
        </p:nvSpPr>
        <p:spPr>
          <a:xfrm>
            <a:off x="8459316" y="4997035"/>
            <a:ext cx="1517737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50">
                <a:solidFill>
                  <a:schemeClr val="bg1"/>
                </a:solidFill>
              </a:rPr>
              <a:t>Ajustes necessários em </a:t>
            </a:r>
            <a:r>
              <a:rPr lang="pt-BR" sz="1050" b="1">
                <a:solidFill>
                  <a:schemeClr val="bg1"/>
                </a:solidFill>
              </a:rPr>
              <a:t>Wi-Fi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0B30246-2D52-3C64-9BE6-FAF006E27062}"/>
              </a:ext>
            </a:extLst>
          </p:cNvPr>
          <p:cNvSpPr txBox="1"/>
          <p:nvPr/>
        </p:nvSpPr>
        <p:spPr>
          <a:xfrm>
            <a:off x="622671" y="6584262"/>
            <a:ext cx="571226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>
                <a:ea typeface="Calibri"/>
                <a:cs typeface="Calibri"/>
              </a:rPr>
              <a:t>Fonte: </a:t>
            </a:r>
            <a:r>
              <a:rPr lang="pt-BR" sz="1200">
                <a:ea typeface="Calibri"/>
                <a:cs typeface="Calibri"/>
              </a:rPr>
              <a:t>Painel de Monitoramento da ENEC (fechamento de abril/2026)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5731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03019-3C1A-128E-8593-0EE7BE916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B98BF2E1-D045-2C50-CEA8-B3AED43D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35" y="1684367"/>
            <a:ext cx="6488692" cy="4138170"/>
          </a:xfrm>
          <a:prstGeom prst="rect">
            <a:avLst/>
          </a:prstGeom>
        </p:spPr>
      </p:pic>
      <p:pic>
        <p:nvPicPr>
          <p:cNvPr id="13" name="Espaço Reservado para Imagem 1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3D4AE68-A35C-162A-74B7-A612CFAD37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205" r="5205"/>
          <a:stretch>
            <a:fillRect/>
          </a:stretch>
        </p:blipFill>
        <p:spPr>
          <a:xfrm>
            <a:off x="6066504" y="1995949"/>
            <a:ext cx="5290820" cy="33155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1EA3F76-8C3A-EDF2-9791-028EA0AEB646}"/>
              </a:ext>
            </a:extLst>
          </p:cNvPr>
          <p:cNvSpPr txBox="1"/>
          <p:nvPr/>
        </p:nvSpPr>
        <p:spPr>
          <a:xfrm>
            <a:off x="1442919" y="541939"/>
            <a:ext cx="32611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ACESSE JÁ O NOSSO PAINEL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B8DCBD5-EDC7-0CD1-1D53-D7B19C3A20F9}"/>
              </a:ext>
            </a:extLst>
          </p:cNvPr>
          <p:cNvCxnSpPr>
            <a:cxnSpLocks/>
          </p:cNvCxnSpPr>
          <p:nvPr/>
        </p:nvCxnSpPr>
        <p:spPr>
          <a:xfrm>
            <a:off x="1618224" y="1350642"/>
            <a:ext cx="2885121" cy="0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94970D9-D00B-FE85-CD13-FDED93C56E28}"/>
              </a:ext>
            </a:extLst>
          </p:cNvPr>
          <p:cNvCxnSpPr>
            <a:cxnSpLocks/>
          </p:cNvCxnSpPr>
          <p:nvPr/>
        </p:nvCxnSpPr>
        <p:spPr>
          <a:xfrm>
            <a:off x="1726380" y="2209787"/>
            <a:ext cx="2599985" cy="0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4774B6C-D730-F368-CB3E-972A98954103}"/>
              </a:ext>
            </a:extLst>
          </p:cNvPr>
          <p:cNvCxnSpPr>
            <a:cxnSpLocks/>
          </p:cNvCxnSpPr>
          <p:nvPr/>
        </p:nvCxnSpPr>
        <p:spPr>
          <a:xfrm>
            <a:off x="2050848" y="2980326"/>
            <a:ext cx="2019883" cy="0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47A7B4CA-C87F-E3F0-019D-995E2309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463" y="3328695"/>
            <a:ext cx="2357072" cy="23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15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0CE11E70B97DB4AA2EF45C6AD8CE673" ma:contentTypeVersion="16" ma:contentTypeDescription="Crie um novo documento." ma:contentTypeScope="" ma:versionID="852a6b8db0ecde731ac7e37f63d531bb">
  <xsd:schema xmlns:xsd="http://www.w3.org/2001/XMLSchema" xmlns:xs="http://www.w3.org/2001/XMLSchema" xmlns:p="http://schemas.microsoft.com/office/2006/metadata/properties" xmlns:ns2="80ff3c58-4555-4b7e-8115-1f39b2549fd1" xmlns:ns3="fafe921d-bf2e-4fde-a3a2-15508058d867" targetNamespace="http://schemas.microsoft.com/office/2006/metadata/properties" ma:root="true" ma:fieldsID="f01b94759be9d9f73f19cfaa5fc087b5" ns2:_="" ns3:_="">
    <xsd:import namespace="80ff3c58-4555-4b7e-8115-1f39b2549fd1"/>
    <xsd:import namespace="fafe921d-bf2e-4fde-a3a2-15508058d8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ff3c58-4555-4b7e-8115-1f39b2549f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139944c2-26d9-490e-ad64-83e7a6975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e921d-bf2e-4fde-a3a2-15508058d86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7f7ba0a-79a9-4494-8d6b-26a61454c6d5}" ma:internalName="TaxCatchAll" ma:showField="CatchAllData" ma:web="fafe921d-bf2e-4fde-a3a2-15508058d8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fe921d-bf2e-4fde-a3a2-15508058d867" xsi:nil="true"/>
    <lcf76f155ced4ddcb4097134ff3c332f xmlns="80ff3c58-4555-4b7e-8115-1f39b2549f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867B4-5CAF-4A70-AA6C-8E83506DE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2D2E81-B1E6-497D-B47C-4495F743549A}">
  <ds:schemaRefs>
    <ds:schemaRef ds:uri="80ff3c58-4555-4b7e-8115-1f39b2549fd1"/>
    <ds:schemaRef ds:uri="fafe921d-bf2e-4fde-a3a2-15508058d8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D6EC8FC-8922-404E-9F9F-4E598F22C1C3}">
  <ds:schemaRefs>
    <ds:schemaRef ds:uri="80ff3c58-4555-4b7e-8115-1f39b2549fd1"/>
    <ds:schemaRef ds:uri="fafe921d-bf2e-4fde-a3a2-15508058d86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3993</Words>
  <Application>Microsoft Office PowerPoint</Application>
  <PresentationFormat>Widescreen</PresentationFormat>
  <Paragraphs>561</Paragraphs>
  <Slides>46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63" baseType="lpstr">
      <vt:lpstr>Aptos</vt:lpstr>
      <vt:lpstr>Arial</vt:lpstr>
      <vt:lpstr>Arial,Sans-Serif</vt:lpstr>
      <vt:lpstr>Calibri</vt:lpstr>
      <vt:lpstr>Calibri Light</vt:lpstr>
      <vt:lpstr>Comfortaa</vt:lpstr>
      <vt:lpstr>Montserrat Medium</vt:lpstr>
      <vt:lpstr>Raleway</vt:lpstr>
      <vt:lpstr>Raleway Black</vt:lpstr>
      <vt:lpstr>Raleway Bold</vt:lpstr>
      <vt:lpstr>Raleway ExtraBold</vt:lpstr>
      <vt:lpstr>Raleway Semi-Bold</vt:lpstr>
      <vt:lpstr>Raleway Ultra-Bold</vt:lpstr>
      <vt:lpstr>Sora</vt:lpstr>
      <vt:lpstr>Wingdings</vt:lpstr>
      <vt:lpstr>Tema do Office</vt:lpstr>
      <vt:lpstr>Simple Light</vt:lpstr>
      <vt:lpstr>Estratégia Nacional Escolas Conectadas (ENEC)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 Menezes</dc:creator>
  <cp:lastModifiedBy>Anita Gea Martinez Stefani (SEB/DAGE/MEC)</cp:lastModifiedBy>
  <cp:revision>46</cp:revision>
  <dcterms:created xsi:type="dcterms:W3CDTF">2024-10-07T14:45:04Z</dcterms:created>
  <dcterms:modified xsi:type="dcterms:W3CDTF">2026-05-20T20:00:52Z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0x010100F0CE11E70B97DB4AA2EF45C6AD8CE673</vt:lpwstr>
  </property>
  <property fmtid="{D5CDD505-2E9C-101B-9397-08002B2CF9AE}" pid="3" name="MediaServiceImageTags">
    <vt:lpwstr/>
  </property>
</Properties>
</file>